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7" r:id="rId4"/>
    <p:sldId id="266" r:id="rId5"/>
    <p:sldId id="258" r:id="rId6"/>
    <p:sldId id="268" r:id="rId7"/>
    <p:sldId id="262" r:id="rId8"/>
    <p:sldId id="271" r:id="rId9"/>
    <p:sldId id="272" r:id="rId10"/>
    <p:sldId id="273" r:id="rId11"/>
    <p:sldId id="274" r:id="rId12"/>
    <p:sldId id="263" r:id="rId13"/>
    <p:sldId id="270" r:id="rId14"/>
    <p:sldId id="275" r:id="rId15"/>
    <p:sldId id="260" r:id="rId16"/>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C73675-4FAE-4312-9ADC-319F7570F909}" v="44" dt="2025-05-23T10:28:30.582"/>
  </p1510:revLst>
</p1510:revInfo>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E3FDE45-AF77-4B5C-9715-49D594BDF05E}" styleName="Açık Stil 1 - Vurgu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Açık Sti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16DA210-FB5B-4158-B5E0-FEB733F419BA}" styleName="Açık Stil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EYNEP TARAKCI" userId="6eda5baf-0a25-4a84-acf6-18f4422d1662" providerId="ADAL" clId="{32C73675-4FAE-4312-9ADC-319F7570F909}"/>
    <pc:docChg chg="undo custSel addSld modSld sldOrd">
      <pc:chgData name="ZEYNEP TARAKCI" userId="6eda5baf-0a25-4a84-acf6-18f4422d1662" providerId="ADAL" clId="{32C73675-4FAE-4312-9ADC-319F7570F909}" dt="2025-05-23T13:57:11.471" v="889" actId="1036"/>
      <pc:docMkLst>
        <pc:docMk/>
      </pc:docMkLst>
      <pc:sldChg chg="addSp delSp modSp mod">
        <pc:chgData name="ZEYNEP TARAKCI" userId="6eda5baf-0a25-4a84-acf6-18f4422d1662" providerId="ADAL" clId="{32C73675-4FAE-4312-9ADC-319F7570F909}" dt="2025-05-23T13:57:11.471" v="889" actId="1036"/>
        <pc:sldMkLst>
          <pc:docMk/>
          <pc:sldMk cId="2379645818" sldId="256"/>
        </pc:sldMkLst>
        <pc:spChg chg="mod">
          <ac:chgData name="ZEYNEP TARAKCI" userId="6eda5baf-0a25-4a84-acf6-18f4422d1662" providerId="ADAL" clId="{32C73675-4FAE-4312-9ADC-319F7570F909}" dt="2025-05-23T13:49:52.045" v="885" actId="1076"/>
          <ac:spMkLst>
            <pc:docMk/>
            <pc:sldMk cId="2379645818" sldId="256"/>
            <ac:spMk id="4" creationId="{4FC3F78C-8231-8390-C6ED-E24E047B9B4B}"/>
          </ac:spMkLst>
        </pc:spChg>
        <pc:spChg chg="mod">
          <ac:chgData name="ZEYNEP TARAKCI" userId="6eda5baf-0a25-4a84-acf6-18f4422d1662" providerId="ADAL" clId="{32C73675-4FAE-4312-9ADC-319F7570F909}" dt="2025-05-23T13:49:44.693" v="883" actId="1076"/>
          <ac:spMkLst>
            <pc:docMk/>
            <pc:sldMk cId="2379645818" sldId="256"/>
            <ac:spMk id="5" creationId="{4BF53BEB-799B-D755-05AF-C40E60AAB56C}"/>
          </ac:spMkLst>
        </pc:spChg>
        <pc:spChg chg="mod">
          <ac:chgData name="ZEYNEP TARAKCI" userId="6eda5baf-0a25-4a84-acf6-18f4422d1662" providerId="ADAL" clId="{32C73675-4FAE-4312-9ADC-319F7570F909}" dt="2025-05-23T13:49:42.312" v="882" actId="1076"/>
          <ac:spMkLst>
            <pc:docMk/>
            <pc:sldMk cId="2379645818" sldId="256"/>
            <ac:spMk id="10" creationId="{0265ED88-5F20-B3CF-E349-2F0ECB7DDB82}"/>
          </ac:spMkLst>
        </pc:spChg>
        <pc:picChg chg="mod">
          <ac:chgData name="ZEYNEP TARAKCI" userId="6eda5baf-0a25-4a84-acf6-18f4422d1662" providerId="ADAL" clId="{32C73675-4FAE-4312-9ADC-319F7570F909}" dt="2025-05-23T13:49:38.432" v="881" actId="1076"/>
          <ac:picMkLst>
            <pc:docMk/>
            <pc:sldMk cId="2379645818" sldId="256"/>
            <ac:picMk id="3" creationId="{5CF5B36E-41AC-A8F1-0A52-3D604F6BB475}"/>
          </ac:picMkLst>
        </pc:picChg>
        <pc:picChg chg="add del mod">
          <ac:chgData name="ZEYNEP TARAKCI" userId="6eda5baf-0a25-4a84-acf6-18f4422d1662" providerId="ADAL" clId="{32C73675-4FAE-4312-9ADC-319F7570F909}" dt="2025-05-23T13:48:09.003" v="868" actId="478"/>
          <ac:picMkLst>
            <pc:docMk/>
            <pc:sldMk cId="2379645818" sldId="256"/>
            <ac:picMk id="6" creationId="{4F950743-DF5C-19B5-26D8-0740DC7E1576}"/>
          </ac:picMkLst>
        </pc:picChg>
        <pc:picChg chg="mod">
          <ac:chgData name="ZEYNEP TARAKCI" userId="6eda5baf-0a25-4a84-acf6-18f4422d1662" providerId="ADAL" clId="{32C73675-4FAE-4312-9ADC-319F7570F909}" dt="2025-05-23T13:49:48.422" v="884" actId="1076"/>
          <ac:picMkLst>
            <pc:docMk/>
            <pc:sldMk cId="2379645818" sldId="256"/>
            <ac:picMk id="7" creationId="{EE5677FB-C932-E90D-CB3F-2798CAC49F99}"/>
          </ac:picMkLst>
        </pc:picChg>
        <pc:picChg chg="del mod">
          <ac:chgData name="ZEYNEP TARAKCI" userId="6eda5baf-0a25-4a84-acf6-18f4422d1662" providerId="ADAL" clId="{32C73675-4FAE-4312-9ADC-319F7570F909}" dt="2025-05-23T10:26:41.528" v="774" actId="478"/>
          <ac:picMkLst>
            <pc:docMk/>
            <pc:sldMk cId="2379645818" sldId="256"/>
            <ac:picMk id="8" creationId="{62F442EB-DA82-38E5-BD15-66517F06856C}"/>
          </ac:picMkLst>
        </pc:picChg>
        <pc:picChg chg="add mod">
          <ac:chgData name="ZEYNEP TARAKCI" userId="6eda5baf-0a25-4a84-acf6-18f4422d1662" providerId="ADAL" clId="{32C73675-4FAE-4312-9ADC-319F7570F909}" dt="2025-05-23T13:57:11.471" v="889" actId="1036"/>
          <ac:picMkLst>
            <pc:docMk/>
            <pc:sldMk cId="2379645818" sldId="256"/>
            <ac:picMk id="8" creationId="{6F4ADAE0-8D11-6826-65E6-957F7153C874}"/>
          </ac:picMkLst>
        </pc:picChg>
        <pc:picChg chg="add del mod">
          <ac:chgData name="ZEYNEP TARAKCI" userId="6eda5baf-0a25-4a84-acf6-18f4422d1662" providerId="ADAL" clId="{32C73675-4FAE-4312-9ADC-319F7570F909}" dt="2025-05-23T13:48:10.511" v="869" actId="478"/>
          <ac:picMkLst>
            <pc:docMk/>
            <pc:sldMk cId="2379645818" sldId="256"/>
            <ac:picMk id="9" creationId="{6E97B161-0E7A-5849-99B3-40945DE1AD1B}"/>
          </ac:picMkLst>
        </pc:picChg>
      </pc:sldChg>
      <pc:sldChg chg="addSp modSp mod">
        <pc:chgData name="ZEYNEP TARAKCI" userId="6eda5baf-0a25-4a84-acf6-18f4422d1662" providerId="ADAL" clId="{32C73675-4FAE-4312-9ADC-319F7570F909}" dt="2025-05-22T20:06:13.322" v="649" actId="1076"/>
        <pc:sldMkLst>
          <pc:docMk/>
          <pc:sldMk cId="962989484" sldId="258"/>
        </pc:sldMkLst>
        <pc:picChg chg="add mod">
          <ac:chgData name="ZEYNEP TARAKCI" userId="6eda5baf-0a25-4a84-acf6-18f4422d1662" providerId="ADAL" clId="{32C73675-4FAE-4312-9ADC-319F7570F909}" dt="2025-05-22T20:06:13.322" v="649" actId="1076"/>
          <ac:picMkLst>
            <pc:docMk/>
            <pc:sldMk cId="962989484" sldId="258"/>
            <ac:picMk id="2" creationId="{59826C1E-50B3-A7AA-B452-5A7845C46C75}"/>
          </ac:picMkLst>
        </pc:picChg>
      </pc:sldChg>
      <pc:sldChg chg="addSp delSp modSp mod">
        <pc:chgData name="ZEYNEP TARAKCI" userId="6eda5baf-0a25-4a84-acf6-18f4422d1662" providerId="ADAL" clId="{32C73675-4FAE-4312-9ADC-319F7570F909}" dt="2025-05-23T10:30:40.189" v="807" actId="1076"/>
        <pc:sldMkLst>
          <pc:docMk/>
          <pc:sldMk cId="2325856354" sldId="260"/>
        </pc:sldMkLst>
        <pc:spChg chg="mod">
          <ac:chgData name="ZEYNEP TARAKCI" userId="6eda5baf-0a25-4a84-acf6-18f4422d1662" providerId="ADAL" clId="{32C73675-4FAE-4312-9ADC-319F7570F909}" dt="2025-05-23T08:44:51.632" v="771" actId="14100"/>
          <ac:spMkLst>
            <pc:docMk/>
            <pc:sldMk cId="2325856354" sldId="260"/>
            <ac:spMk id="2" creationId="{109CE17A-63CE-DF3C-9F4C-07E12831DCA6}"/>
          </ac:spMkLst>
        </pc:spChg>
        <pc:spChg chg="mod">
          <ac:chgData name="ZEYNEP TARAKCI" userId="6eda5baf-0a25-4a84-acf6-18f4422d1662" providerId="ADAL" clId="{32C73675-4FAE-4312-9ADC-319F7570F909}" dt="2025-05-23T08:44:45.845" v="769" actId="1076"/>
          <ac:spMkLst>
            <pc:docMk/>
            <pc:sldMk cId="2325856354" sldId="260"/>
            <ac:spMk id="4" creationId="{83E61B07-83CB-52E7-A0D1-39CEB5D163C9}"/>
          </ac:spMkLst>
        </pc:spChg>
        <pc:picChg chg="add del mod">
          <ac:chgData name="ZEYNEP TARAKCI" userId="6eda5baf-0a25-4a84-acf6-18f4422d1662" providerId="ADAL" clId="{32C73675-4FAE-4312-9ADC-319F7570F909}" dt="2025-05-23T08:39:11.367" v="734" actId="478"/>
          <ac:picMkLst>
            <pc:docMk/>
            <pc:sldMk cId="2325856354" sldId="260"/>
            <ac:picMk id="6" creationId="{3013FB4D-8BAF-F1A0-98DF-36D921A90CFB}"/>
          </ac:picMkLst>
        </pc:picChg>
        <pc:picChg chg="add del mod">
          <ac:chgData name="ZEYNEP TARAKCI" userId="6eda5baf-0a25-4a84-acf6-18f4422d1662" providerId="ADAL" clId="{32C73675-4FAE-4312-9ADC-319F7570F909}" dt="2025-05-22T17:39:38.543" v="14" actId="478"/>
          <ac:picMkLst>
            <pc:docMk/>
            <pc:sldMk cId="2325856354" sldId="260"/>
            <ac:picMk id="6" creationId="{39DFF630-0739-6980-B00A-DD2140C29718}"/>
          </ac:picMkLst>
        </pc:picChg>
        <pc:picChg chg="mod">
          <ac:chgData name="ZEYNEP TARAKCI" userId="6eda5baf-0a25-4a84-acf6-18f4422d1662" providerId="ADAL" clId="{32C73675-4FAE-4312-9ADC-319F7570F909}" dt="2025-05-23T10:30:40.189" v="807" actId="1076"/>
          <ac:picMkLst>
            <pc:docMk/>
            <pc:sldMk cId="2325856354" sldId="260"/>
            <ac:picMk id="7" creationId="{87309A4E-22AE-56DB-F770-22F5EF0A6C79}"/>
          </ac:picMkLst>
        </pc:picChg>
        <pc:picChg chg="del mod">
          <ac:chgData name="ZEYNEP TARAKCI" userId="6eda5baf-0a25-4a84-acf6-18f4422d1662" providerId="ADAL" clId="{32C73675-4FAE-4312-9ADC-319F7570F909}" dt="2025-05-23T08:44:37.998" v="768" actId="478"/>
          <ac:picMkLst>
            <pc:docMk/>
            <pc:sldMk cId="2325856354" sldId="260"/>
            <ac:picMk id="9" creationId="{74C130AC-CECA-B4F5-F60A-C86CA7F92BA0}"/>
          </ac:picMkLst>
        </pc:picChg>
        <pc:picChg chg="add mod">
          <ac:chgData name="ZEYNEP TARAKCI" userId="6eda5baf-0a25-4a84-acf6-18f4422d1662" providerId="ADAL" clId="{32C73675-4FAE-4312-9ADC-319F7570F909}" dt="2025-05-23T08:44:22.418" v="765" actId="1076"/>
          <ac:picMkLst>
            <pc:docMk/>
            <pc:sldMk cId="2325856354" sldId="260"/>
            <ac:picMk id="10" creationId="{E77317DE-B607-6CA2-6933-F32D74ECE6C3}"/>
          </ac:picMkLst>
        </pc:picChg>
        <pc:picChg chg="add mod">
          <ac:chgData name="ZEYNEP TARAKCI" userId="6eda5baf-0a25-4a84-acf6-18f4422d1662" providerId="ADAL" clId="{32C73675-4FAE-4312-9ADC-319F7570F909}" dt="2025-05-23T08:44:27.742" v="766" actId="1076"/>
          <ac:picMkLst>
            <pc:docMk/>
            <pc:sldMk cId="2325856354" sldId="260"/>
            <ac:picMk id="11" creationId="{69A85DA3-B728-BC6A-68A1-A93603ABFBA2}"/>
          </ac:picMkLst>
        </pc:picChg>
      </pc:sldChg>
      <pc:sldChg chg="modSp mod ord">
        <pc:chgData name="ZEYNEP TARAKCI" userId="6eda5baf-0a25-4a84-acf6-18f4422d1662" providerId="ADAL" clId="{32C73675-4FAE-4312-9ADC-319F7570F909}" dt="2025-05-22T18:51:39.521" v="598" actId="1076"/>
        <pc:sldMkLst>
          <pc:docMk/>
          <pc:sldMk cId="1968479723" sldId="263"/>
        </pc:sldMkLst>
        <pc:spChg chg="mod">
          <ac:chgData name="ZEYNEP TARAKCI" userId="6eda5baf-0a25-4a84-acf6-18f4422d1662" providerId="ADAL" clId="{32C73675-4FAE-4312-9ADC-319F7570F909}" dt="2025-05-22T18:51:39.521" v="598" actId="1076"/>
          <ac:spMkLst>
            <pc:docMk/>
            <pc:sldMk cId="1968479723" sldId="263"/>
            <ac:spMk id="2" creationId="{6E9F4A3E-6BF6-3F33-F1BC-FC32276C7F07}"/>
          </ac:spMkLst>
        </pc:spChg>
        <pc:graphicFrameChg chg="mod modGraphic">
          <ac:chgData name="ZEYNEP TARAKCI" userId="6eda5baf-0a25-4a84-acf6-18f4422d1662" providerId="ADAL" clId="{32C73675-4FAE-4312-9ADC-319F7570F909}" dt="2025-05-22T18:51:36.699" v="597" actId="1076"/>
          <ac:graphicFrameMkLst>
            <pc:docMk/>
            <pc:sldMk cId="1968479723" sldId="263"/>
            <ac:graphicFrameMk id="3" creationId="{68C00F82-98DD-D351-4497-0502C37EA580}"/>
          </ac:graphicFrameMkLst>
        </pc:graphicFrameChg>
        <pc:picChg chg="mod">
          <ac:chgData name="ZEYNEP TARAKCI" userId="6eda5baf-0a25-4a84-acf6-18f4422d1662" providerId="ADAL" clId="{32C73675-4FAE-4312-9ADC-319F7570F909}" dt="2025-05-22T18:51:32.128" v="595" actId="1076"/>
          <ac:picMkLst>
            <pc:docMk/>
            <pc:sldMk cId="1968479723" sldId="263"/>
            <ac:picMk id="7" creationId="{292D2416-D197-1B3A-D361-8D500F2837DF}"/>
          </ac:picMkLst>
        </pc:picChg>
      </pc:sldChg>
      <pc:sldChg chg="modSp mod">
        <pc:chgData name="ZEYNEP TARAKCI" userId="6eda5baf-0a25-4a84-acf6-18f4422d1662" providerId="ADAL" clId="{32C73675-4FAE-4312-9ADC-319F7570F909}" dt="2025-05-23T13:41:10.697" v="867" actId="1076"/>
        <pc:sldMkLst>
          <pc:docMk/>
          <pc:sldMk cId="4202441978" sldId="265"/>
        </pc:sldMkLst>
        <pc:spChg chg="mod">
          <ac:chgData name="ZEYNEP TARAKCI" userId="6eda5baf-0a25-4a84-acf6-18f4422d1662" providerId="ADAL" clId="{32C73675-4FAE-4312-9ADC-319F7570F909}" dt="2025-05-22T21:05:00.908" v="661" actId="20577"/>
          <ac:spMkLst>
            <pc:docMk/>
            <pc:sldMk cId="4202441978" sldId="265"/>
            <ac:spMk id="3" creationId="{4C0E0013-02E6-99BB-4C23-2DB7123E0B66}"/>
          </ac:spMkLst>
        </pc:spChg>
        <pc:picChg chg="mod">
          <ac:chgData name="ZEYNEP TARAKCI" userId="6eda5baf-0a25-4a84-acf6-18f4422d1662" providerId="ADAL" clId="{32C73675-4FAE-4312-9ADC-319F7570F909}" dt="2025-05-23T13:41:10.697" v="867" actId="1076"/>
          <ac:picMkLst>
            <pc:docMk/>
            <pc:sldMk cId="4202441978" sldId="265"/>
            <ac:picMk id="2" creationId="{56B2ABD2-E89C-B6C9-C4F1-A46DBEBB1A8A}"/>
          </ac:picMkLst>
        </pc:picChg>
      </pc:sldChg>
      <pc:sldChg chg="modSp mod">
        <pc:chgData name="ZEYNEP TARAKCI" userId="6eda5baf-0a25-4a84-acf6-18f4422d1662" providerId="ADAL" clId="{32C73675-4FAE-4312-9ADC-319F7570F909}" dt="2025-05-22T18:51:47.498" v="602" actId="1076"/>
        <pc:sldMkLst>
          <pc:docMk/>
          <pc:sldMk cId="2785437287" sldId="270"/>
        </pc:sldMkLst>
        <pc:spChg chg="mod">
          <ac:chgData name="ZEYNEP TARAKCI" userId="6eda5baf-0a25-4a84-acf6-18f4422d1662" providerId="ADAL" clId="{32C73675-4FAE-4312-9ADC-319F7570F909}" dt="2025-05-22T18:51:44.904" v="601" actId="20577"/>
          <ac:spMkLst>
            <pc:docMk/>
            <pc:sldMk cId="2785437287" sldId="270"/>
            <ac:spMk id="2" creationId="{6E9F4A3E-6BF6-3F33-F1BC-FC32276C7F07}"/>
          </ac:spMkLst>
        </pc:spChg>
        <pc:picChg chg="mod">
          <ac:chgData name="ZEYNEP TARAKCI" userId="6eda5baf-0a25-4a84-acf6-18f4422d1662" providerId="ADAL" clId="{32C73675-4FAE-4312-9ADC-319F7570F909}" dt="2025-05-22T18:51:47.498" v="602" actId="1076"/>
          <ac:picMkLst>
            <pc:docMk/>
            <pc:sldMk cId="2785437287" sldId="270"/>
            <ac:picMk id="7" creationId="{292D2416-D197-1B3A-D361-8D500F2837DF}"/>
          </ac:picMkLst>
        </pc:picChg>
      </pc:sldChg>
      <pc:sldChg chg="addSp delSp modSp add mod">
        <pc:chgData name="ZEYNEP TARAKCI" userId="6eda5baf-0a25-4a84-acf6-18f4422d1662" providerId="ADAL" clId="{32C73675-4FAE-4312-9ADC-319F7570F909}" dt="2025-05-22T18:40:21.171" v="489" actId="2711"/>
        <pc:sldMkLst>
          <pc:docMk/>
          <pc:sldMk cId="3599268957" sldId="271"/>
        </pc:sldMkLst>
        <pc:spChg chg="mod">
          <ac:chgData name="ZEYNEP TARAKCI" userId="6eda5baf-0a25-4a84-acf6-18f4422d1662" providerId="ADAL" clId="{32C73675-4FAE-4312-9ADC-319F7570F909}" dt="2025-05-22T18:40:21.171" v="489" actId="2711"/>
          <ac:spMkLst>
            <pc:docMk/>
            <pc:sldMk cId="3599268957" sldId="271"/>
            <ac:spMk id="2" creationId="{6E9F4A3E-6BF6-3F33-F1BC-FC32276C7F07}"/>
          </ac:spMkLst>
        </pc:spChg>
        <pc:spChg chg="add del mod">
          <ac:chgData name="ZEYNEP TARAKCI" userId="6eda5baf-0a25-4a84-acf6-18f4422d1662" providerId="ADAL" clId="{32C73675-4FAE-4312-9ADC-319F7570F909}" dt="2025-05-22T17:46:16.319" v="81" actId="22"/>
          <ac:spMkLst>
            <pc:docMk/>
            <pc:sldMk cId="3599268957" sldId="271"/>
            <ac:spMk id="5" creationId="{EDB85C12-44C8-142B-7B7F-F5FB75177758}"/>
          </ac:spMkLst>
        </pc:spChg>
        <pc:spChg chg="add del mod">
          <ac:chgData name="ZEYNEP TARAKCI" userId="6eda5baf-0a25-4a84-acf6-18f4422d1662" providerId="ADAL" clId="{32C73675-4FAE-4312-9ADC-319F7570F909}" dt="2025-05-22T17:47:59.455" v="84"/>
          <ac:spMkLst>
            <pc:docMk/>
            <pc:sldMk cId="3599268957" sldId="271"/>
            <ac:spMk id="12" creationId="{31352AA0-00FA-25A1-8E2B-2675BF0A489F}"/>
          </ac:spMkLst>
        </pc:spChg>
        <pc:graphicFrameChg chg="del modGraphic">
          <ac:chgData name="ZEYNEP TARAKCI" userId="6eda5baf-0a25-4a84-acf6-18f4422d1662" providerId="ADAL" clId="{32C73675-4FAE-4312-9ADC-319F7570F909}" dt="2025-05-22T17:45:58.782" v="27" actId="478"/>
          <ac:graphicFrameMkLst>
            <pc:docMk/>
            <pc:sldMk cId="3599268957" sldId="271"/>
            <ac:graphicFrameMk id="3" creationId="{68C00F82-98DD-D351-4497-0502C37EA580}"/>
          </ac:graphicFrameMkLst>
        </pc:graphicFrameChg>
        <pc:graphicFrameChg chg="add mod modGraphic">
          <ac:chgData name="ZEYNEP TARAKCI" userId="6eda5baf-0a25-4a84-acf6-18f4422d1662" providerId="ADAL" clId="{32C73675-4FAE-4312-9ADC-319F7570F909}" dt="2025-05-22T17:57:29.582" v="157" actId="1076"/>
          <ac:graphicFrameMkLst>
            <pc:docMk/>
            <pc:sldMk cId="3599268957" sldId="271"/>
            <ac:graphicFrameMk id="15" creationId="{77C17E0E-AF16-9FC6-16C3-E5D429B5FC44}"/>
          </ac:graphicFrameMkLst>
        </pc:graphicFrameChg>
        <pc:picChg chg="add del mod ord">
          <ac:chgData name="ZEYNEP TARAKCI" userId="6eda5baf-0a25-4a84-acf6-18f4422d1662" providerId="ADAL" clId="{32C73675-4FAE-4312-9ADC-319F7570F909}" dt="2025-05-22T17:47:59.044" v="83" actId="478"/>
          <ac:picMkLst>
            <pc:docMk/>
            <pc:sldMk cId="3599268957" sldId="271"/>
            <ac:picMk id="9" creationId="{D19488C0-2865-2FD5-4CB7-D0CC74226A07}"/>
          </ac:picMkLst>
        </pc:picChg>
        <pc:picChg chg="add mod">
          <ac:chgData name="ZEYNEP TARAKCI" userId="6eda5baf-0a25-4a84-acf6-18f4422d1662" providerId="ADAL" clId="{32C73675-4FAE-4312-9ADC-319F7570F909}" dt="2025-05-22T17:48:06.798" v="89" actId="1076"/>
          <ac:picMkLst>
            <pc:docMk/>
            <pc:sldMk cId="3599268957" sldId="271"/>
            <ac:picMk id="14" creationId="{FD3B8305-2D0C-F8A5-015B-A14F3EFD4CC6}"/>
          </ac:picMkLst>
        </pc:picChg>
      </pc:sldChg>
      <pc:sldChg chg="addSp delSp modSp add mod">
        <pc:chgData name="ZEYNEP TARAKCI" userId="6eda5baf-0a25-4a84-acf6-18f4422d1662" providerId="ADAL" clId="{32C73675-4FAE-4312-9ADC-319F7570F909}" dt="2025-05-22T18:54:17.099" v="641" actId="20577"/>
        <pc:sldMkLst>
          <pc:docMk/>
          <pc:sldMk cId="4024923132" sldId="272"/>
        </pc:sldMkLst>
        <pc:spChg chg="mod">
          <ac:chgData name="ZEYNEP TARAKCI" userId="6eda5baf-0a25-4a84-acf6-18f4422d1662" providerId="ADAL" clId="{32C73675-4FAE-4312-9ADC-319F7570F909}" dt="2025-05-22T18:54:17.099" v="641" actId="20577"/>
          <ac:spMkLst>
            <pc:docMk/>
            <pc:sldMk cId="4024923132" sldId="272"/>
            <ac:spMk id="2" creationId="{6E9F4A3E-6BF6-3F33-F1BC-FC32276C7F07}"/>
          </ac:spMkLst>
        </pc:spChg>
        <pc:spChg chg="add del mod">
          <ac:chgData name="ZEYNEP TARAKCI" userId="6eda5baf-0a25-4a84-acf6-18f4422d1662" providerId="ADAL" clId="{32C73675-4FAE-4312-9ADC-319F7570F909}" dt="2025-05-22T17:58:43.777" v="165"/>
          <ac:spMkLst>
            <pc:docMk/>
            <pc:sldMk cId="4024923132" sldId="272"/>
            <ac:spMk id="4" creationId="{49D747D6-A548-345D-A61D-63B54EE91CB6}"/>
          </ac:spMkLst>
        </pc:spChg>
        <pc:spChg chg="mod">
          <ac:chgData name="ZEYNEP TARAKCI" userId="6eda5baf-0a25-4a84-acf6-18f4422d1662" providerId="ADAL" clId="{32C73675-4FAE-4312-9ADC-319F7570F909}" dt="2025-05-22T18:15:51.045" v="308" actId="1076"/>
          <ac:spMkLst>
            <pc:docMk/>
            <pc:sldMk cId="4024923132" sldId="272"/>
            <ac:spMk id="8" creationId="{B809E4E1-A7CA-C4FA-516B-ADF862A512CB}"/>
          </ac:spMkLst>
        </pc:spChg>
        <pc:graphicFrameChg chg="add mod modGraphic">
          <ac:chgData name="ZEYNEP TARAKCI" userId="6eda5baf-0a25-4a84-acf6-18f4422d1662" providerId="ADAL" clId="{32C73675-4FAE-4312-9ADC-319F7570F909}" dt="2025-05-22T18:50:07.857" v="584" actId="1076"/>
          <ac:graphicFrameMkLst>
            <pc:docMk/>
            <pc:sldMk cId="4024923132" sldId="272"/>
            <ac:graphicFrameMk id="9" creationId="{1A7063EB-D414-CAD9-993D-F47DC0031290}"/>
          </ac:graphicFrameMkLst>
        </pc:graphicFrameChg>
        <pc:graphicFrameChg chg="del mod">
          <ac:chgData name="ZEYNEP TARAKCI" userId="6eda5baf-0a25-4a84-acf6-18f4422d1662" providerId="ADAL" clId="{32C73675-4FAE-4312-9ADC-319F7570F909}" dt="2025-05-22T18:02:58.863" v="184" actId="478"/>
          <ac:graphicFrameMkLst>
            <pc:docMk/>
            <pc:sldMk cId="4024923132" sldId="272"/>
            <ac:graphicFrameMk id="15" creationId="{77C17E0E-AF16-9FC6-16C3-E5D429B5FC44}"/>
          </ac:graphicFrameMkLst>
        </pc:graphicFrameChg>
        <pc:picChg chg="add mod">
          <ac:chgData name="ZEYNEP TARAKCI" userId="6eda5baf-0a25-4a84-acf6-18f4422d1662" providerId="ADAL" clId="{32C73675-4FAE-4312-9ADC-319F7570F909}" dt="2025-05-22T18:15:46.404" v="306" actId="1076"/>
          <ac:picMkLst>
            <pc:docMk/>
            <pc:sldMk cId="4024923132" sldId="272"/>
            <ac:picMk id="6" creationId="{B0ED5709-D9EF-8E7F-E064-8D6F95343B08}"/>
          </ac:picMkLst>
        </pc:picChg>
        <pc:picChg chg="mod">
          <ac:chgData name="ZEYNEP TARAKCI" userId="6eda5baf-0a25-4a84-acf6-18f4422d1662" providerId="ADAL" clId="{32C73675-4FAE-4312-9ADC-319F7570F909}" dt="2025-05-22T18:00:52.173" v="179" actId="1076"/>
          <ac:picMkLst>
            <pc:docMk/>
            <pc:sldMk cId="4024923132" sldId="272"/>
            <ac:picMk id="7" creationId="{292D2416-D197-1B3A-D361-8D500F2837DF}"/>
          </ac:picMkLst>
        </pc:picChg>
        <pc:picChg chg="del">
          <ac:chgData name="ZEYNEP TARAKCI" userId="6eda5baf-0a25-4a84-acf6-18f4422d1662" providerId="ADAL" clId="{32C73675-4FAE-4312-9ADC-319F7570F909}" dt="2025-05-22T17:58:41.494" v="164" actId="478"/>
          <ac:picMkLst>
            <pc:docMk/>
            <pc:sldMk cId="4024923132" sldId="272"/>
            <ac:picMk id="14" creationId="{FD3B8305-2D0C-F8A5-015B-A14F3EFD4CC6}"/>
          </ac:picMkLst>
        </pc:picChg>
      </pc:sldChg>
      <pc:sldChg chg="addSp delSp modSp add mod ord">
        <pc:chgData name="ZEYNEP TARAKCI" userId="6eda5baf-0a25-4a84-acf6-18f4422d1662" providerId="ADAL" clId="{32C73675-4FAE-4312-9ADC-319F7570F909}" dt="2025-05-22T18:53:30.161" v="611" actId="20577"/>
        <pc:sldMkLst>
          <pc:docMk/>
          <pc:sldMk cId="870764438" sldId="273"/>
        </pc:sldMkLst>
        <pc:spChg chg="mod">
          <ac:chgData name="ZEYNEP TARAKCI" userId="6eda5baf-0a25-4a84-acf6-18f4422d1662" providerId="ADAL" clId="{32C73675-4FAE-4312-9ADC-319F7570F909}" dt="2025-05-22T18:53:30.161" v="611" actId="20577"/>
          <ac:spMkLst>
            <pc:docMk/>
            <pc:sldMk cId="870764438" sldId="273"/>
            <ac:spMk id="2" creationId="{6E9F4A3E-6BF6-3F33-F1BC-FC32276C7F07}"/>
          </ac:spMkLst>
        </pc:spChg>
        <pc:spChg chg="add del mod">
          <ac:chgData name="ZEYNEP TARAKCI" userId="6eda5baf-0a25-4a84-acf6-18f4422d1662" providerId="ADAL" clId="{32C73675-4FAE-4312-9ADC-319F7570F909}" dt="2025-05-22T18:28:27.422" v="314"/>
          <ac:spMkLst>
            <pc:docMk/>
            <pc:sldMk cId="870764438" sldId="273"/>
            <ac:spMk id="4" creationId="{8FB4A3B2-01C7-8232-B856-CD96490B296C}"/>
          </ac:spMkLst>
        </pc:spChg>
        <pc:graphicFrameChg chg="del">
          <ac:chgData name="ZEYNEP TARAKCI" userId="6eda5baf-0a25-4a84-acf6-18f4422d1662" providerId="ADAL" clId="{32C73675-4FAE-4312-9ADC-319F7570F909}" dt="2025-05-22T18:17:57.933" v="313" actId="478"/>
          <ac:graphicFrameMkLst>
            <pc:docMk/>
            <pc:sldMk cId="870764438" sldId="273"/>
            <ac:graphicFrameMk id="9" creationId="{1A7063EB-D414-CAD9-993D-F47DC0031290}"/>
          </ac:graphicFrameMkLst>
        </pc:graphicFrameChg>
        <pc:graphicFrameChg chg="add mod modGraphic">
          <ac:chgData name="ZEYNEP TARAKCI" userId="6eda5baf-0a25-4a84-acf6-18f4422d1662" providerId="ADAL" clId="{32C73675-4FAE-4312-9ADC-319F7570F909}" dt="2025-05-22T18:31:53.486" v="373" actId="20577"/>
          <ac:graphicFrameMkLst>
            <pc:docMk/>
            <pc:sldMk cId="870764438" sldId="273"/>
            <ac:graphicFrameMk id="12" creationId="{B7A0F013-C374-0605-EA9F-F1540F48E3DE}"/>
          </ac:graphicFrameMkLst>
        </pc:graphicFrameChg>
        <pc:picChg chg="del">
          <ac:chgData name="ZEYNEP TARAKCI" userId="6eda5baf-0a25-4a84-acf6-18f4422d1662" providerId="ADAL" clId="{32C73675-4FAE-4312-9ADC-319F7570F909}" dt="2025-05-22T18:17:55.592" v="312" actId="478"/>
          <ac:picMkLst>
            <pc:docMk/>
            <pc:sldMk cId="870764438" sldId="273"/>
            <ac:picMk id="6" creationId="{B0ED5709-D9EF-8E7F-E064-8D6F95343B08}"/>
          </ac:picMkLst>
        </pc:picChg>
        <pc:picChg chg="add mod">
          <ac:chgData name="ZEYNEP TARAKCI" userId="6eda5baf-0a25-4a84-acf6-18f4422d1662" providerId="ADAL" clId="{32C73675-4FAE-4312-9ADC-319F7570F909}" dt="2025-05-22T18:33:05.787" v="377" actId="1076"/>
          <ac:picMkLst>
            <pc:docMk/>
            <pc:sldMk cId="870764438" sldId="273"/>
            <ac:picMk id="10" creationId="{B3711479-E6F2-99E2-5007-07F19FA0EB31}"/>
          </ac:picMkLst>
        </pc:picChg>
      </pc:sldChg>
      <pc:sldChg chg="addSp delSp modSp add mod">
        <pc:chgData name="ZEYNEP TARAKCI" userId="6eda5baf-0a25-4a84-acf6-18f4422d1662" providerId="ADAL" clId="{32C73675-4FAE-4312-9ADC-319F7570F909}" dt="2025-05-23T11:13:30.290" v="810" actId="20577"/>
        <pc:sldMkLst>
          <pc:docMk/>
          <pc:sldMk cId="2982838083" sldId="274"/>
        </pc:sldMkLst>
        <pc:spChg chg="mod">
          <ac:chgData name="ZEYNEP TARAKCI" userId="6eda5baf-0a25-4a84-acf6-18f4422d1662" providerId="ADAL" clId="{32C73675-4FAE-4312-9ADC-319F7570F909}" dt="2025-05-22T18:40:04.544" v="488" actId="20577"/>
          <ac:spMkLst>
            <pc:docMk/>
            <pc:sldMk cId="2982838083" sldId="274"/>
            <ac:spMk id="2" creationId="{6E9F4A3E-6BF6-3F33-F1BC-FC32276C7F07}"/>
          </ac:spMkLst>
        </pc:spChg>
        <pc:spChg chg="add del mod">
          <ac:chgData name="ZEYNEP TARAKCI" userId="6eda5baf-0a25-4a84-acf6-18f4422d1662" providerId="ADAL" clId="{32C73675-4FAE-4312-9ADC-319F7570F909}" dt="2025-05-22T18:38:05.423" v="412"/>
          <ac:spMkLst>
            <pc:docMk/>
            <pc:sldMk cId="2982838083" sldId="274"/>
            <ac:spMk id="4" creationId="{91D9A65A-BBAA-B364-4540-62A3D9AD4266}"/>
          </ac:spMkLst>
        </pc:spChg>
        <pc:graphicFrameChg chg="add mod modGraphic">
          <ac:chgData name="ZEYNEP TARAKCI" userId="6eda5baf-0a25-4a84-acf6-18f4422d1662" providerId="ADAL" clId="{32C73675-4FAE-4312-9ADC-319F7570F909}" dt="2025-05-23T11:13:30.290" v="810" actId="20577"/>
          <ac:graphicFrameMkLst>
            <pc:docMk/>
            <pc:sldMk cId="2982838083" sldId="274"/>
            <ac:graphicFrameMk id="9" creationId="{299DC449-C821-73E3-F666-C92BDA412958}"/>
          </ac:graphicFrameMkLst>
        </pc:graphicFrameChg>
        <pc:graphicFrameChg chg="del">
          <ac:chgData name="ZEYNEP TARAKCI" userId="6eda5baf-0a25-4a84-acf6-18f4422d1662" providerId="ADAL" clId="{32C73675-4FAE-4312-9ADC-319F7570F909}" dt="2025-05-22T18:37:08.810" v="380" actId="478"/>
          <ac:graphicFrameMkLst>
            <pc:docMk/>
            <pc:sldMk cId="2982838083" sldId="274"/>
            <ac:graphicFrameMk id="12" creationId="{B7A0F013-C374-0605-EA9F-F1540F48E3DE}"/>
          </ac:graphicFrameMkLst>
        </pc:graphicFrameChg>
        <pc:picChg chg="add mod">
          <ac:chgData name="ZEYNEP TARAKCI" userId="6eda5baf-0a25-4a84-acf6-18f4422d1662" providerId="ADAL" clId="{32C73675-4FAE-4312-9ADC-319F7570F909}" dt="2025-05-22T18:44:16.946" v="518" actId="1076"/>
          <ac:picMkLst>
            <pc:docMk/>
            <pc:sldMk cId="2982838083" sldId="274"/>
            <ac:picMk id="6" creationId="{29231BF5-6EA3-DC7B-2793-3958DB35C640}"/>
          </ac:picMkLst>
        </pc:picChg>
        <pc:picChg chg="mod">
          <ac:chgData name="ZEYNEP TARAKCI" userId="6eda5baf-0a25-4a84-acf6-18f4422d1662" providerId="ADAL" clId="{32C73675-4FAE-4312-9ADC-319F7570F909}" dt="2025-05-22T18:38:15.836" v="417" actId="1076"/>
          <ac:picMkLst>
            <pc:docMk/>
            <pc:sldMk cId="2982838083" sldId="274"/>
            <ac:picMk id="7" creationId="{292D2416-D197-1B3A-D361-8D500F2837DF}"/>
          </ac:picMkLst>
        </pc:picChg>
        <pc:picChg chg="del">
          <ac:chgData name="ZEYNEP TARAKCI" userId="6eda5baf-0a25-4a84-acf6-18f4422d1662" providerId="ADAL" clId="{32C73675-4FAE-4312-9ADC-319F7570F909}" dt="2025-05-22T18:37:06.056" v="379" actId="478"/>
          <ac:picMkLst>
            <pc:docMk/>
            <pc:sldMk cId="2982838083" sldId="274"/>
            <ac:picMk id="10" creationId="{B3711479-E6F2-99E2-5007-07F19FA0EB31}"/>
          </ac:picMkLst>
        </pc:picChg>
      </pc:sldChg>
      <pc:sldChg chg="modSp add mod">
        <pc:chgData name="ZEYNEP TARAKCI" userId="6eda5baf-0a25-4a84-acf6-18f4422d1662" providerId="ADAL" clId="{32C73675-4FAE-4312-9ADC-319F7570F909}" dt="2025-05-23T11:33:15.542" v="812" actId="113"/>
        <pc:sldMkLst>
          <pc:docMk/>
          <pc:sldMk cId="1503422348" sldId="275"/>
        </pc:sldMkLst>
        <pc:spChg chg="mod">
          <ac:chgData name="ZEYNEP TARAKCI" userId="6eda5baf-0a25-4a84-acf6-18f4422d1662" providerId="ADAL" clId="{32C73675-4FAE-4312-9ADC-319F7570F909}" dt="2025-05-22T21:19:26.913" v="725" actId="1076"/>
          <ac:spMkLst>
            <pc:docMk/>
            <pc:sldMk cId="1503422348" sldId="275"/>
            <ac:spMk id="3" creationId="{303FD5CF-8639-7E1F-F3C0-608E74D3B1B8}"/>
          </ac:spMkLst>
        </pc:spChg>
        <pc:spChg chg="mod">
          <ac:chgData name="ZEYNEP TARAKCI" userId="6eda5baf-0a25-4a84-acf6-18f4422d1662" providerId="ADAL" clId="{32C73675-4FAE-4312-9ADC-319F7570F909}" dt="2025-05-23T11:33:15.542" v="812" actId="113"/>
          <ac:spMkLst>
            <pc:docMk/>
            <pc:sldMk cId="1503422348" sldId="275"/>
            <ac:spMk id="4" creationId="{45C19A53-ED0F-FF23-C6AB-AAC239DFB12F}"/>
          </ac:spMkLst>
        </pc:spChg>
        <pc:picChg chg="mod">
          <ac:chgData name="ZEYNEP TARAKCI" userId="6eda5baf-0a25-4a84-acf6-18f4422d1662" providerId="ADAL" clId="{32C73675-4FAE-4312-9ADC-319F7570F909}" dt="2025-05-22T21:19:21.815" v="724" actId="1076"/>
          <ac:picMkLst>
            <pc:docMk/>
            <pc:sldMk cId="1503422348" sldId="275"/>
            <ac:picMk id="9" creationId="{B58F128E-4546-565C-0DED-63531ED66AC9}"/>
          </ac:picMkLst>
        </pc:picChg>
      </pc:sldChg>
    </pc:docChg>
  </pc:docChgLst>
  <pc:docChgLst>
    <pc:chgData name="ZEYNEP TARAKCI" userId="6eda5baf-0a25-4a84-acf6-18f4422d1662" providerId="ADAL" clId="{29F111A8-0D2D-4F29-A856-08BB2C2DD571}"/>
    <pc:docChg chg="undo custSel addSld delSld modSld sldOrd">
      <pc:chgData name="ZEYNEP TARAKCI" userId="6eda5baf-0a25-4a84-acf6-18f4422d1662" providerId="ADAL" clId="{29F111A8-0D2D-4F29-A856-08BB2C2DD571}" dt="2025-05-21T13:32:57.984" v="2747" actId="2696"/>
      <pc:docMkLst>
        <pc:docMk/>
      </pc:docMkLst>
      <pc:sldChg chg="addSp delSp modSp mod">
        <pc:chgData name="ZEYNEP TARAKCI" userId="6eda5baf-0a25-4a84-acf6-18f4422d1662" providerId="ADAL" clId="{29F111A8-0D2D-4F29-A856-08BB2C2DD571}" dt="2025-05-21T12:31:32.320" v="2575" actId="1076"/>
        <pc:sldMkLst>
          <pc:docMk/>
          <pc:sldMk cId="2379645818" sldId="256"/>
        </pc:sldMkLst>
        <pc:spChg chg="mod">
          <ac:chgData name="ZEYNEP TARAKCI" userId="6eda5baf-0a25-4a84-acf6-18f4422d1662" providerId="ADAL" clId="{29F111A8-0D2D-4F29-A856-08BB2C2DD571}" dt="2025-05-21T12:31:32.320" v="2575" actId="1076"/>
          <ac:spMkLst>
            <pc:docMk/>
            <pc:sldMk cId="2379645818" sldId="256"/>
            <ac:spMk id="4" creationId="{4FC3F78C-8231-8390-C6ED-E24E047B9B4B}"/>
          </ac:spMkLst>
        </pc:spChg>
        <pc:spChg chg="mod">
          <ac:chgData name="ZEYNEP TARAKCI" userId="6eda5baf-0a25-4a84-acf6-18f4422d1662" providerId="ADAL" clId="{29F111A8-0D2D-4F29-A856-08BB2C2DD571}" dt="2025-05-21T12:28:40.567" v="2526" actId="20577"/>
          <ac:spMkLst>
            <pc:docMk/>
            <pc:sldMk cId="2379645818" sldId="256"/>
            <ac:spMk id="10" creationId="{0265ED88-5F20-B3CF-E349-2F0ECB7DDB82}"/>
          </ac:spMkLst>
        </pc:spChg>
        <pc:picChg chg="del">
          <ac:chgData name="ZEYNEP TARAKCI" userId="6eda5baf-0a25-4a84-acf6-18f4422d1662" providerId="ADAL" clId="{29F111A8-0D2D-4F29-A856-08BB2C2DD571}" dt="2025-05-21T12:31:06.772" v="2568" actId="478"/>
          <ac:picMkLst>
            <pc:docMk/>
            <pc:sldMk cId="2379645818" sldId="256"/>
            <ac:picMk id="2" creationId="{D5D8452B-B741-5A07-CC5A-18CC45FE9F47}"/>
          </ac:picMkLst>
        </pc:picChg>
        <pc:picChg chg="add mod">
          <ac:chgData name="ZEYNEP TARAKCI" userId="6eda5baf-0a25-4a84-acf6-18f4422d1662" providerId="ADAL" clId="{29F111A8-0D2D-4F29-A856-08BB2C2DD571}" dt="2025-05-21T12:31:24.135" v="2574" actId="14100"/>
          <ac:picMkLst>
            <pc:docMk/>
            <pc:sldMk cId="2379645818" sldId="256"/>
            <ac:picMk id="8" creationId="{62F442EB-DA82-38E5-BD15-66517F06856C}"/>
          </ac:picMkLst>
        </pc:picChg>
      </pc:sldChg>
      <pc:sldChg chg="addSp delSp modSp mod">
        <pc:chgData name="ZEYNEP TARAKCI" userId="6eda5baf-0a25-4a84-acf6-18f4422d1662" providerId="ADAL" clId="{29F111A8-0D2D-4F29-A856-08BB2C2DD571}" dt="2025-05-21T11:20:47.072" v="1702" actId="1076"/>
        <pc:sldMkLst>
          <pc:docMk/>
          <pc:sldMk cId="3991866835" sldId="257"/>
        </pc:sldMkLst>
        <pc:spChg chg="del mod">
          <ac:chgData name="ZEYNEP TARAKCI" userId="6eda5baf-0a25-4a84-acf6-18f4422d1662" providerId="ADAL" clId="{29F111A8-0D2D-4F29-A856-08BB2C2DD571}" dt="2025-05-21T11:20:22.606" v="1696" actId="21"/>
          <ac:spMkLst>
            <pc:docMk/>
            <pc:sldMk cId="3991866835" sldId="257"/>
            <ac:spMk id="2" creationId="{6E9F4A3E-6BF6-3F33-F1BC-FC32276C7F07}"/>
          </ac:spMkLst>
        </pc:spChg>
        <pc:spChg chg="add mod">
          <ac:chgData name="ZEYNEP TARAKCI" userId="6eda5baf-0a25-4a84-acf6-18f4422d1662" providerId="ADAL" clId="{29F111A8-0D2D-4F29-A856-08BB2C2DD571}" dt="2025-05-21T11:20:47.072" v="1702" actId="1076"/>
          <ac:spMkLst>
            <pc:docMk/>
            <pc:sldMk cId="3991866835" sldId="257"/>
            <ac:spMk id="6" creationId="{F7293FD8-0FA0-0460-9C95-672187D8C7EC}"/>
          </ac:spMkLst>
        </pc:spChg>
        <pc:spChg chg="mod">
          <ac:chgData name="ZEYNEP TARAKCI" userId="6eda5baf-0a25-4a84-acf6-18f4422d1662" providerId="ADAL" clId="{29F111A8-0D2D-4F29-A856-08BB2C2DD571}" dt="2025-05-21T10:23:57.818" v="691" actId="1076"/>
          <ac:spMkLst>
            <pc:docMk/>
            <pc:sldMk cId="3991866835" sldId="257"/>
            <ac:spMk id="8" creationId="{B809E4E1-A7CA-C4FA-516B-ADF862A512CB}"/>
          </ac:spMkLst>
        </pc:spChg>
        <pc:picChg chg="add del mod">
          <ac:chgData name="ZEYNEP TARAKCI" userId="6eda5baf-0a25-4a84-acf6-18f4422d1662" providerId="ADAL" clId="{29F111A8-0D2D-4F29-A856-08BB2C2DD571}" dt="2025-05-21T07:28:41.589" v="531" actId="478"/>
          <ac:picMkLst>
            <pc:docMk/>
            <pc:sldMk cId="3991866835" sldId="257"/>
            <ac:picMk id="3" creationId="{BEAEAC12-DD35-16D4-A5DB-DE86074B5A69}"/>
          </ac:picMkLst>
        </pc:picChg>
        <pc:picChg chg="add del mod ord">
          <ac:chgData name="ZEYNEP TARAKCI" userId="6eda5baf-0a25-4a84-acf6-18f4422d1662" providerId="ADAL" clId="{29F111A8-0D2D-4F29-A856-08BB2C2DD571}" dt="2025-05-21T10:55:27.542" v="1148"/>
          <ac:picMkLst>
            <pc:docMk/>
            <pc:sldMk cId="3991866835" sldId="257"/>
            <ac:picMk id="3" creationId="{C79274E0-C421-A028-416A-D86B464286A1}"/>
          </ac:picMkLst>
        </pc:picChg>
        <pc:picChg chg="add del mod">
          <ac:chgData name="ZEYNEP TARAKCI" userId="6eda5baf-0a25-4a84-acf6-18f4422d1662" providerId="ADAL" clId="{29F111A8-0D2D-4F29-A856-08BB2C2DD571}" dt="2025-05-21T11:19:30.870" v="1688" actId="478"/>
          <ac:picMkLst>
            <pc:docMk/>
            <pc:sldMk cId="3991866835" sldId="257"/>
            <ac:picMk id="4" creationId="{E3DB6F0D-A423-950A-9D49-5144C47DDFAB}"/>
          </ac:picMkLst>
        </pc:picChg>
        <pc:picChg chg="add mod">
          <ac:chgData name="ZEYNEP TARAKCI" userId="6eda5baf-0a25-4a84-acf6-18f4422d1662" providerId="ADAL" clId="{29F111A8-0D2D-4F29-A856-08BB2C2DD571}" dt="2025-05-21T11:20:27.237" v="1698" actId="1076"/>
          <ac:picMkLst>
            <pc:docMk/>
            <pc:sldMk cId="3991866835" sldId="257"/>
            <ac:picMk id="5" creationId="{7FA1C7DE-DF82-1425-9D10-D0EE99E11C33}"/>
          </ac:picMkLst>
        </pc:picChg>
        <pc:picChg chg="mod ord">
          <ac:chgData name="ZEYNEP TARAKCI" userId="6eda5baf-0a25-4a84-acf6-18f4422d1662" providerId="ADAL" clId="{29F111A8-0D2D-4F29-A856-08BB2C2DD571}" dt="2025-05-21T10:55:00.341" v="1142" actId="167"/>
          <ac:picMkLst>
            <pc:docMk/>
            <pc:sldMk cId="3991866835" sldId="257"/>
            <ac:picMk id="7" creationId="{292D2416-D197-1B3A-D361-8D500F2837DF}"/>
          </ac:picMkLst>
        </pc:picChg>
        <pc:picChg chg="add del mod">
          <ac:chgData name="ZEYNEP TARAKCI" userId="6eda5baf-0a25-4a84-acf6-18f4422d1662" providerId="ADAL" clId="{29F111A8-0D2D-4F29-A856-08BB2C2DD571}" dt="2025-05-21T11:20:25.235" v="1697" actId="478"/>
          <ac:picMkLst>
            <pc:docMk/>
            <pc:sldMk cId="3991866835" sldId="257"/>
            <ac:picMk id="11" creationId="{2390956F-B19F-3B16-E7FB-A65E3D143531}"/>
          </ac:picMkLst>
        </pc:picChg>
      </pc:sldChg>
      <pc:sldChg chg="addSp delSp modSp mod ord">
        <pc:chgData name="ZEYNEP TARAKCI" userId="6eda5baf-0a25-4a84-acf6-18f4422d1662" providerId="ADAL" clId="{29F111A8-0D2D-4F29-A856-08BB2C2DD571}" dt="2025-05-21T11:24:27.656" v="1743" actId="1076"/>
        <pc:sldMkLst>
          <pc:docMk/>
          <pc:sldMk cId="962989484" sldId="258"/>
        </pc:sldMkLst>
        <pc:spChg chg="del">
          <ac:chgData name="ZEYNEP TARAKCI" userId="6eda5baf-0a25-4a84-acf6-18f4422d1662" providerId="ADAL" clId="{29F111A8-0D2D-4F29-A856-08BB2C2DD571}" dt="2025-05-20T21:04:50.203" v="288" actId="478"/>
          <ac:spMkLst>
            <pc:docMk/>
            <pc:sldMk cId="962989484" sldId="258"/>
            <ac:spMk id="2" creationId="{3A20012C-B6CE-7CFA-04AE-30D6B8CEA784}"/>
          </ac:spMkLst>
        </pc:spChg>
        <pc:spChg chg="mod">
          <ac:chgData name="ZEYNEP TARAKCI" userId="6eda5baf-0a25-4a84-acf6-18f4422d1662" providerId="ADAL" clId="{29F111A8-0D2D-4F29-A856-08BB2C2DD571}" dt="2025-05-21T11:07:54.398" v="1605" actId="1076"/>
          <ac:spMkLst>
            <pc:docMk/>
            <pc:sldMk cId="962989484" sldId="258"/>
            <ac:spMk id="3" creationId="{303FD5CF-8639-7E1F-F3C0-608E74D3B1B8}"/>
          </ac:spMkLst>
        </pc:spChg>
        <pc:spChg chg="add del mod">
          <ac:chgData name="ZEYNEP TARAKCI" userId="6eda5baf-0a25-4a84-acf6-18f4422d1662" providerId="ADAL" clId="{29F111A8-0D2D-4F29-A856-08BB2C2DD571}" dt="2025-05-21T10:14:36.513" v="635" actId="478"/>
          <ac:spMkLst>
            <pc:docMk/>
            <pc:sldMk cId="962989484" sldId="258"/>
            <ac:spMk id="4" creationId="{ACAFD677-78F1-8E85-42AB-A6F35A4807B3}"/>
          </ac:spMkLst>
        </pc:spChg>
        <pc:spChg chg="del">
          <ac:chgData name="ZEYNEP TARAKCI" userId="6eda5baf-0a25-4a84-acf6-18f4422d1662" providerId="ADAL" clId="{29F111A8-0D2D-4F29-A856-08BB2C2DD571}" dt="2025-05-21T10:37:15.492" v="807" actId="478"/>
          <ac:spMkLst>
            <pc:docMk/>
            <pc:sldMk cId="962989484" sldId="258"/>
            <ac:spMk id="6" creationId="{5E83C0F1-D698-BD57-7FD2-91622CBDA5F0}"/>
          </ac:spMkLst>
        </pc:spChg>
        <pc:spChg chg="add del mod">
          <ac:chgData name="ZEYNEP TARAKCI" userId="6eda5baf-0a25-4a84-acf6-18f4422d1662" providerId="ADAL" clId="{29F111A8-0D2D-4F29-A856-08BB2C2DD571}" dt="2025-05-21T10:43:09.166" v="825"/>
          <ac:spMkLst>
            <pc:docMk/>
            <pc:sldMk cId="962989484" sldId="258"/>
            <ac:spMk id="11" creationId="{3A4BFA10-8F71-8BDB-4A04-B1E29F2FEEEC}"/>
          </ac:spMkLst>
        </pc:spChg>
        <pc:spChg chg="add del">
          <ac:chgData name="ZEYNEP TARAKCI" userId="6eda5baf-0a25-4a84-acf6-18f4422d1662" providerId="ADAL" clId="{29F111A8-0D2D-4F29-A856-08BB2C2DD571}" dt="2025-05-21T10:41:23.721" v="809"/>
          <ac:spMkLst>
            <pc:docMk/>
            <pc:sldMk cId="962989484" sldId="258"/>
            <ac:spMk id="12" creationId="{15DA70CE-E8E0-3D5A-6701-F86B984B1A8B}"/>
          </ac:spMkLst>
        </pc:spChg>
        <pc:spChg chg="add del">
          <ac:chgData name="ZEYNEP TARAKCI" userId="6eda5baf-0a25-4a84-acf6-18f4422d1662" providerId="ADAL" clId="{29F111A8-0D2D-4F29-A856-08BB2C2DD571}" dt="2025-05-21T10:41:31.766" v="811"/>
          <ac:spMkLst>
            <pc:docMk/>
            <pc:sldMk cId="962989484" sldId="258"/>
            <ac:spMk id="13" creationId="{2C49072B-D51B-A779-ADA0-F729C254F02F}"/>
          </ac:spMkLst>
        </pc:spChg>
        <pc:spChg chg="add del">
          <ac:chgData name="ZEYNEP TARAKCI" userId="6eda5baf-0a25-4a84-acf6-18f4422d1662" providerId="ADAL" clId="{29F111A8-0D2D-4F29-A856-08BB2C2DD571}" dt="2025-05-21T10:41:37.669" v="813"/>
          <ac:spMkLst>
            <pc:docMk/>
            <pc:sldMk cId="962989484" sldId="258"/>
            <ac:spMk id="14" creationId="{B6B25B88-6545-12F6-C1BA-2D8F79479251}"/>
          </ac:spMkLst>
        </pc:spChg>
        <pc:spChg chg="add del">
          <ac:chgData name="ZEYNEP TARAKCI" userId="6eda5baf-0a25-4a84-acf6-18f4422d1662" providerId="ADAL" clId="{29F111A8-0D2D-4F29-A856-08BB2C2DD571}" dt="2025-05-21T10:41:56.897" v="816"/>
          <ac:spMkLst>
            <pc:docMk/>
            <pc:sldMk cId="962989484" sldId="258"/>
            <ac:spMk id="15" creationId="{33DF252F-6F53-93E0-D18A-60C11B99320A}"/>
          </ac:spMkLst>
        </pc:spChg>
        <pc:spChg chg="add del">
          <ac:chgData name="ZEYNEP TARAKCI" userId="6eda5baf-0a25-4a84-acf6-18f4422d1662" providerId="ADAL" clId="{29F111A8-0D2D-4F29-A856-08BB2C2DD571}" dt="2025-05-21T10:42:24.686" v="818"/>
          <ac:spMkLst>
            <pc:docMk/>
            <pc:sldMk cId="962989484" sldId="258"/>
            <ac:spMk id="16" creationId="{20A4B7CE-68C7-7BD0-3EA9-C85506123FFC}"/>
          </ac:spMkLst>
        </pc:spChg>
        <pc:spChg chg="add del mod">
          <ac:chgData name="ZEYNEP TARAKCI" userId="6eda5baf-0a25-4a84-acf6-18f4422d1662" providerId="ADAL" clId="{29F111A8-0D2D-4F29-A856-08BB2C2DD571}" dt="2025-05-21T10:43:06.883" v="822"/>
          <ac:spMkLst>
            <pc:docMk/>
            <pc:sldMk cId="962989484" sldId="258"/>
            <ac:spMk id="17" creationId="{7AD81EA0-DCC6-41C1-2E15-8BD74AD36F90}"/>
          </ac:spMkLst>
        </pc:spChg>
        <pc:spChg chg="add del mod">
          <ac:chgData name="ZEYNEP TARAKCI" userId="6eda5baf-0a25-4a84-acf6-18f4422d1662" providerId="ADAL" clId="{29F111A8-0D2D-4F29-A856-08BB2C2DD571}" dt="2025-05-21T11:23:56.464" v="1737" actId="21"/>
          <ac:spMkLst>
            <pc:docMk/>
            <pc:sldMk cId="962989484" sldId="258"/>
            <ac:spMk id="18" creationId="{D4CA1605-F136-B1F4-8DA4-780428212713}"/>
          </ac:spMkLst>
        </pc:spChg>
        <pc:spChg chg="add del">
          <ac:chgData name="ZEYNEP TARAKCI" userId="6eda5baf-0a25-4a84-acf6-18f4422d1662" providerId="ADAL" clId="{29F111A8-0D2D-4F29-A856-08BB2C2DD571}" dt="2025-05-21T10:43:17.961" v="828"/>
          <ac:spMkLst>
            <pc:docMk/>
            <pc:sldMk cId="962989484" sldId="258"/>
            <ac:spMk id="19" creationId="{550806DD-D90F-2298-D297-A36F8D53169F}"/>
          </ac:spMkLst>
        </pc:spChg>
        <pc:spChg chg="add del">
          <ac:chgData name="ZEYNEP TARAKCI" userId="6eda5baf-0a25-4a84-acf6-18f4422d1662" providerId="ADAL" clId="{29F111A8-0D2D-4F29-A856-08BB2C2DD571}" dt="2025-05-21T11:02:50.599" v="1191"/>
          <ac:spMkLst>
            <pc:docMk/>
            <pc:sldMk cId="962989484" sldId="258"/>
            <ac:spMk id="20" creationId="{6B49C993-B175-25EF-9008-BEF75E2EAFD2}"/>
          </ac:spMkLst>
        </pc:spChg>
        <pc:spChg chg="add mod">
          <ac:chgData name="ZEYNEP TARAKCI" userId="6eda5baf-0a25-4a84-acf6-18f4422d1662" providerId="ADAL" clId="{29F111A8-0D2D-4F29-A856-08BB2C2DD571}" dt="2025-05-21T11:24:27.656" v="1743" actId="1076"/>
          <ac:spMkLst>
            <pc:docMk/>
            <pc:sldMk cId="962989484" sldId="258"/>
            <ac:spMk id="27" creationId="{08B15E82-9DA0-58F1-DD27-539DC1377EEB}"/>
          </ac:spMkLst>
        </pc:spChg>
        <pc:picChg chg="add del mod">
          <ac:chgData name="ZEYNEP TARAKCI" userId="6eda5baf-0a25-4a84-acf6-18f4422d1662" providerId="ADAL" clId="{29F111A8-0D2D-4F29-A856-08BB2C2DD571}" dt="2025-05-21T10:14:26.839" v="634" actId="478"/>
          <ac:picMkLst>
            <pc:docMk/>
            <pc:sldMk cId="962989484" sldId="258"/>
            <ac:picMk id="5" creationId="{5A3CBE6E-1FB4-F267-5CFB-F4BE3DA931EB}"/>
          </ac:picMkLst>
        </pc:picChg>
        <pc:picChg chg="mod">
          <ac:chgData name="ZEYNEP TARAKCI" userId="6eda5baf-0a25-4a84-acf6-18f4422d1662" providerId="ADAL" clId="{29F111A8-0D2D-4F29-A856-08BB2C2DD571}" dt="2025-05-21T11:17:16.392" v="1657" actId="1076"/>
          <ac:picMkLst>
            <pc:docMk/>
            <pc:sldMk cId="962989484" sldId="258"/>
            <ac:picMk id="7" creationId="{D8116767-F2F9-8164-92B3-A42945EAD4E7}"/>
          </ac:picMkLst>
        </pc:picChg>
        <pc:picChg chg="add del mod">
          <ac:chgData name="ZEYNEP TARAKCI" userId="6eda5baf-0a25-4a84-acf6-18f4422d1662" providerId="ADAL" clId="{29F111A8-0D2D-4F29-A856-08BB2C2DD571}" dt="2025-05-21T11:09:40.625" v="1612" actId="21"/>
          <ac:picMkLst>
            <pc:docMk/>
            <pc:sldMk cId="962989484" sldId="258"/>
            <ac:picMk id="8" creationId="{370561BB-D7BF-C73B-94CE-7B295500BF66}"/>
          </ac:picMkLst>
        </pc:picChg>
        <pc:picChg chg="add del mod">
          <ac:chgData name="ZEYNEP TARAKCI" userId="6eda5baf-0a25-4a84-acf6-18f4422d1662" providerId="ADAL" clId="{29F111A8-0D2D-4F29-A856-08BB2C2DD571}" dt="2025-05-21T07:28:45.258" v="532" actId="478"/>
          <ac:picMkLst>
            <pc:docMk/>
            <pc:sldMk cId="962989484" sldId="258"/>
            <ac:picMk id="8" creationId="{7A68696E-BF14-BD66-DE5B-EFB9B1C9A20D}"/>
          </ac:picMkLst>
        </pc:picChg>
        <pc:picChg chg="del">
          <ac:chgData name="ZEYNEP TARAKCI" userId="6eda5baf-0a25-4a84-acf6-18f4422d1662" providerId="ADAL" clId="{29F111A8-0D2D-4F29-A856-08BB2C2DD571}" dt="2025-05-21T10:43:09.158" v="823" actId="478"/>
          <ac:picMkLst>
            <pc:docMk/>
            <pc:sldMk cId="962989484" sldId="258"/>
            <ac:picMk id="9" creationId="{B58F128E-4546-565C-0DED-63531ED66AC9}"/>
          </ac:picMkLst>
        </pc:picChg>
        <pc:picChg chg="add del mod">
          <ac:chgData name="ZEYNEP TARAKCI" userId="6eda5baf-0a25-4a84-acf6-18f4422d1662" providerId="ADAL" clId="{29F111A8-0D2D-4F29-A856-08BB2C2DD571}" dt="2025-05-21T11:22:59.638" v="1721" actId="478"/>
          <ac:picMkLst>
            <pc:docMk/>
            <pc:sldMk cId="962989484" sldId="258"/>
            <ac:picMk id="22" creationId="{5B7FCC77-907D-823A-01AA-7F2E2C125090}"/>
          </ac:picMkLst>
        </pc:picChg>
        <pc:picChg chg="add del mod">
          <ac:chgData name="ZEYNEP TARAKCI" userId="6eda5baf-0a25-4a84-acf6-18f4422d1662" providerId="ADAL" clId="{29F111A8-0D2D-4F29-A856-08BB2C2DD571}" dt="2025-05-21T11:22:55.665" v="1720" actId="478"/>
          <ac:picMkLst>
            <pc:docMk/>
            <pc:sldMk cId="962989484" sldId="258"/>
            <ac:picMk id="23" creationId="{322D9E28-1F32-0A91-CA31-365A0EE0EDDE}"/>
          </ac:picMkLst>
        </pc:picChg>
        <pc:picChg chg="add del mod">
          <ac:chgData name="ZEYNEP TARAKCI" userId="6eda5baf-0a25-4a84-acf6-18f4422d1662" providerId="ADAL" clId="{29F111A8-0D2D-4F29-A856-08BB2C2DD571}" dt="2025-05-21T11:17:25.045" v="1669"/>
          <ac:picMkLst>
            <pc:docMk/>
            <pc:sldMk cId="962989484" sldId="258"/>
            <ac:picMk id="24" creationId="{DDE25C9B-26D4-04DF-1BAC-C9A2CCF3ECAA}"/>
          </ac:picMkLst>
        </pc:picChg>
        <pc:picChg chg="add del mod">
          <ac:chgData name="ZEYNEP TARAKCI" userId="6eda5baf-0a25-4a84-acf6-18f4422d1662" providerId="ADAL" clId="{29F111A8-0D2D-4F29-A856-08BB2C2DD571}" dt="2025-05-21T11:23:32.319" v="1728"/>
          <ac:picMkLst>
            <pc:docMk/>
            <pc:sldMk cId="962989484" sldId="258"/>
            <ac:picMk id="25" creationId="{08F3BF3F-BD51-9FA4-D1B1-CBF06CB5DE41}"/>
          </ac:picMkLst>
        </pc:picChg>
        <pc:picChg chg="add mod">
          <ac:chgData name="ZEYNEP TARAKCI" userId="6eda5baf-0a25-4a84-acf6-18f4422d1662" providerId="ADAL" clId="{29F111A8-0D2D-4F29-A856-08BB2C2DD571}" dt="2025-05-21T11:23:59.940" v="1738" actId="1076"/>
          <ac:picMkLst>
            <pc:docMk/>
            <pc:sldMk cId="962989484" sldId="258"/>
            <ac:picMk id="26" creationId="{756971B9-AABB-99C6-5AED-1E739AE58853}"/>
          </ac:picMkLst>
        </pc:picChg>
      </pc:sldChg>
      <pc:sldChg chg="addSp delSp modSp mod">
        <pc:chgData name="ZEYNEP TARAKCI" userId="6eda5baf-0a25-4a84-acf6-18f4422d1662" providerId="ADAL" clId="{29F111A8-0D2D-4F29-A856-08BB2C2DD571}" dt="2025-05-20T20:19:35.974" v="16" actId="1076"/>
        <pc:sldMkLst>
          <pc:docMk/>
          <pc:sldMk cId="2325856354" sldId="260"/>
        </pc:sldMkLst>
        <pc:spChg chg="mod">
          <ac:chgData name="ZEYNEP TARAKCI" userId="6eda5baf-0a25-4a84-acf6-18f4422d1662" providerId="ADAL" clId="{29F111A8-0D2D-4F29-A856-08BB2C2DD571}" dt="2025-05-20T20:19:35.974" v="16" actId="1076"/>
          <ac:spMkLst>
            <pc:docMk/>
            <pc:sldMk cId="2325856354" sldId="260"/>
            <ac:spMk id="2" creationId="{109CE17A-63CE-DF3C-9F4C-07E12831DCA6}"/>
          </ac:spMkLst>
        </pc:spChg>
        <pc:picChg chg="add del mod">
          <ac:chgData name="ZEYNEP TARAKCI" userId="6eda5baf-0a25-4a84-acf6-18f4422d1662" providerId="ADAL" clId="{29F111A8-0D2D-4F29-A856-08BB2C2DD571}" dt="2025-05-20T20:19:26.260" v="14" actId="478"/>
          <ac:picMkLst>
            <pc:docMk/>
            <pc:sldMk cId="2325856354" sldId="260"/>
            <ac:picMk id="6" creationId="{347486DB-3FE5-0E39-186A-8642871416CF}"/>
          </ac:picMkLst>
        </pc:picChg>
        <pc:picChg chg="mod">
          <ac:chgData name="ZEYNEP TARAKCI" userId="6eda5baf-0a25-4a84-acf6-18f4422d1662" providerId="ADAL" clId="{29F111A8-0D2D-4F29-A856-08BB2C2DD571}" dt="2025-05-20T20:18:27.183" v="7" actId="1076"/>
          <ac:picMkLst>
            <pc:docMk/>
            <pc:sldMk cId="2325856354" sldId="260"/>
            <ac:picMk id="9" creationId="{74C130AC-CECA-B4F5-F60A-C86CA7F92BA0}"/>
          </ac:picMkLst>
        </pc:picChg>
      </pc:sldChg>
      <pc:sldChg chg="addSp delSp modSp del mod">
        <pc:chgData name="ZEYNEP TARAKCI" userId="6eda5baf-0a25-4a84-acf6-18f4422d1662" providerId="ADAL" clId="{29F111A8-0D2D-4F29-A856-08BB2C2DD571}" dt="2025-05-21T11:26:16.530" v="1775" actId="2696"/>
        <pc:sldMkLst>
          <pc:docMk/>
          <pc:sldMk cId="1974411543" sldId="261"/>
        </pc:sldMkLst>
        <pc:spChg chg="del">
          <ac:chgData name="ZEYNEP TARAKCI" userId="6eda5baf-0a25-4a84-acf6-18f4422d1662" providerId="ADAL" clId="{29F111A8-0D2D-4F29-A856-08BB2C2DD571}" dt="2025-05-21T11:10:41.052" v="1625" actId="478"/>
          <ac:spMkLst>
            <pc:docMk/>
            <pc:sldMk cId="1974411543" sldId="261"/>
            <ac:spMk id="2" creationId="{6E9F4A3E-6BF6-3F33-F1BC-FC32276C7F07}"/>
          </ac:spMkLst>
        </pc:spChg>
        <pc:spChg chg="mod">
          <ac:chgData name="ZEYNEP TARAKCI" userId="6eda5baf-0a25-4a84-acf6-18f4422d1662" providerId="ADAL" clId="{29F111A8-0D2D-4F29-A856-08BB2C2DD571}" dt="2025-05-20T20:21:07.660" v="125" actId="20577"/>
          <ac:spMkLst>
            <pc:docMk/>
            <pc:sldMk cId="1974411543" sldId="261"/>
            <ac:spMk id="8" creationId="{B809E4E1-A7CA-C4FA-516B-ADF862A512CB}"/>
          </ac:spMkLst>
        </pc:spChg>
        <pc:picChg chg="add del mod">
          <ac:chgData name="ZEYNEP TARAKCI" userId="6eda5baf-0a25-4a84-acf6-18f4422d1662" providerId="ADAL" clId="{29F111A8-0D2D-4F29-A856-08BB2C2DD571}" dt="2025-05-21T11:25:51.923" v="1773" actId="21"/>
          <ac:picMkLst>
            <pc:docMk/>
            <pc:sldMk cId="1974411543" sldId="261"/>
            <ac:picMk id="3" creationId="{0146F7AE-6514-EE54-CE86-16E0AB8CA94F}"/>
          </ac:picMkLst>
        </pc:picChg>
        <pc:picChg chg="add del mod">
          <ac:chgData name="ZEYNEP TARAKCI" userId="6eda5baf-0a25-4a84-acf6-18f4422d1662" providerId="ADAL" clId="{29F111A8-0D2D-4F29-A856-08BB2C2DD571}" dt="2025-05-21T07:28:47.883" v="533" actId="478"/>
          <ac:picMkLst>
            <pc:docMk/>
            <pc:sldMk cId="1974411543" sldId="261"/>
            <ac:picMk id="3" creationId="{D79559A8-7538-C7F0-B549-8B62A52A242F}"/>
          </ac:picMkLst>
        </pc:picChg>
        <pc:picChg chg="add mod">
          <ac:chgData name="ZEYNEP TARAKCI" userId="6eda5baf-0a25-4a84-acf6-18f4422d1662" providerId="ADAL" clId="{29F111A8-0D2D-4F29-A856-08BB2C2DD571}" dt="2025-05-21T11:11:04.871" v="1627" actId="1076"/>
          <ac:picMkLst>
            <pc:docMk/>
            <pc:sldMk cId="1974411543" sldId="261"/>
            <ac:picMk id="5" creationId="{9DF449E8-2DBB-1BB0-89AE-C1AC44573D75}"/>
          </ac:picMkLst>
        </pc:picChg>
        <pc:picChg chg="add mod">
          <ac:chgData name="ZEYNEP TARAKCI" userId="6eda5baf-0a25-4a84-acf6-18f4422d1662" providerId="ADAL" clId="{29F111A8-0D2D-4F29-A856-08BB2C2DD571}" dt="2025-05-21T11:25:47.933" v="1771" actId="1076"/>
          <ac:picMkLst>
            <pc:docMk/>
            <pc:sldMk cId="1974411543" sldId="261"/>
            <ac:picMk id="6" creationId="{7101230C-2A0C-C2C8-C05E-F5B359723BCF}"/>
          </ac:picMkLst>
        </pc:picChg>
      </pc:sldChg>
      <pc:sldChg chg="addSp delSp modSp mod ord">
        <pc:chgData name="ZEYNEP TARAKCI" userId="6eda5baf-0a25-4a84-acf6-18f4422d1662" providerId="ADAL" clId="{29F111A8-0D2D-4F29-A856-08BB2C2DD571}" dt="2025-05-21T12:29:52.521" v="2553" actId="20577"/>
        <pc:sldMkLst>
          <pc:docMk/>
          <pc:sldMk cId="1621823371" sldId="262"/>
        </pc:sldMkLst>
        <pc:spChg chg="del">
          <ac:chgData name="ZEYNEP TARAKCI" userId="6eda5baf-0a25-4a84-acf6-18f4422d1662" providerId="ADAL" clId="{29F111A8-0D2D-4F29-A856-08BB2C2DD571}" dt="2025-05-21T12:29:23.999" v="2530" actId="478"/>
          <ac:spMkLst>
            <pc:docMk/>
            <pc:sldMk cId="1621823371" sldId="262"/>
            <ac:spMk id="2" creationId="{3A20012C-B6CE-7CFA-04AE-30D6B8CEA784}"/>
          </ac:spMkLst>
        </pc:spChg>
        <pc:spChg chg="mod">
          <ac:chgData name="ZEYNEP TARAKCI" userId="6eda5baf-0a25-4a84-acf6-18f4422d1662" providerId="ADAL" clId="{29F111A8-0D2D-4F29-A856-08BB2C2DD571}" dt="2025-05-21T12:29:52.521" v="2553" actId="20577"/>
          <ac:spMkLst>
            <pc:docMk/>
            <pc:sldMk cId="1621823371" sldId="262"/>
            <ac:spMk id="3" creationId="{303FD5CF-8639-7E1F-F3C0-608E74D3B1B8}"/>
          </ac:spMkLst>
        </pc:spChg>
        <pc:spChg chg="add mod">
          <ac:chgData name="ZEYNEP TARAKCI" userId="6eda5baf-0a25-4a84-acf6-18f4422d1662" providerId="ADAL" clId="{29F111A8-0D2D-4F29-A856-08BB2C2DD571}" dt="2025-05-21T12:29:39.553" v="2536" actId="1076"/>
          <ac:spMkLst>
            <pc:docMk/>
            <pc:sldMk cId="1621823371" sldId="262"/>
            <ac:spMk id="4" creationId="{45C19A53-ED0F-FF23-C6AB-AAC239DFB12F}"/>
          </ac:spMkLst>
        </pc:spChg>
        <pc:spChg chg="del">
          <ac:chgData name="ZEYNEP TARAKCI" userId="6eda5baf-0a25-4a84-acf6-18f4422d1662" providerId="ADAL" clId="{29F111A8-0D2D-4F29-A856-08BB2C2DD571}" dt="2025-05-21T12:29:32.285" v="2533" actId="478"/>
          <ac:spMkLst>
            <pc:docMk/>
            <pc:sldMk cId="1621823371" sldId="262"/>
            <ac:spMk id="6" creationId="{5E83C0F1-D698-BD57-7FD2-91622CBDA5F0}"/>
          </ac:spMkLst>
        </pc:spChg>
        <pc:picChg chg="add del mod">
          <ac:chgData name="ZEYNEP TARAKCI" userId="6eda5baf-0a25-4a84-acf6-18f4422d1662" providerId="ADAL" clId="{29F111A8-0D2D-4F29-A856-08BB2C2DD571}" dt="2025-05-21T07:28:50.666" v="534" actId="478"/>
          <ac:picMkLst>
            <pc:docMk/>
            <pc:sldMk cId="1621823371" sldId="262"/>
            <ac:picMk id="4" creationId="{B1E3A33B-B080-51A8-E53B-13E8DB213553}"/>
          </ac:picMkLst>
        </pc:picChg>
        <pc:picChg chg="mod">
          <ac:chgData name="ZEYNEP TARAKCI" userId="6eda5baf-0a25-4a84-acf6-18f4422d1662" providerId="ADAL" clId="{29F111A8-0D2D-4F29-A856-08BB2C2DD571}" dt="2025-05-21T12:29:36.091" v="2535" actId="1076"/>
          <ac:picMkLst>
            <pc:docMk/>
            <pc:sldMk cId="1621823371" sldId="262"/>
            <ac:picMk id="9" creationId="{B58F128E-4546-565C-0DED-63531ED66AC9}"/>
          </ac:picMkLst>
        </pc:picChg>
      </pc:sldChg>
      <pc:sldChg chg="addSp modSp add mod ord">
        <pc:chgData name="ZEYNEP TARAKCI" userId="6eda5baf-0a25-4a84-acf6-18f4422d1662" providerId="ADAL" clId="{29F111A8-0D2D-4F29-A856-08BB2C2DD571}" dt="2025-05-21T13:14:02.934" v="2667" actId="14100"/>
        <pc:sldMkLst>
          <pc:docMk/>
          <pc:sldMk cId="1968479723" sldId="263"/>
        </pc:sldMkLst>
        <pc:spChg chg="mod">
          <ac:chgData name="ZEYNEP TARAKCI" userId="6eda5baf-0a25-4a84-acf6-18f4422d1662" providerId="ADAL" clId="{29F111A8-0D2D-4F29-A856-08BB2C2DD571}" dt="2025-05-21T13:14:02.934" v="2667" actId="14100"/>
          <ac:spMkLst>
            <pc:docMk/>
            <pc:sldMk cId="1968479723" sldId="263"/>
            <ac:spMk id="2" creationId="{6E9F4A3E-6BF6-3F33-F1BC-FC32276C7F07}"/>
          </ac:spMkLst>
        </pc:spChg>
        <pc:spChg chg="mod">
          <ac:chgData name="ZEYNEP TARAKCI" userId="6eda5baf-0a25-4a84-acf6-18f4422d1662" providerId="ADAL" clId="{29F111A8-0D2D-4F29-A856-08BB2C2DD571}" dt="2025-05-21T13:10:35.960" v="2648" actId="20577"/>
          <ac:spMkLst>
            <pc:docMk/>
            <pc:sldMk cId="1968479723" sldId="263"/>
            <ac:spMk id="8" creationId="{B809E4E1-A7CA-C4FA-516B-ADF862A512CB}"/>
          </ac:spMkLst>
        </pc:spChg>
        <pc:graphicFrameChg chg="add mod modGraphic">
          <ac:chgData name="ZEYNEP TARAKCI" userId="6eda5baf-0a25-4a84-acf6-18f4422d1662" providerId="ADAL" clId="{29F111A8-0D2D-4F29-A856-08BB2C2DD571}" dt="2025-05-21T13:11:10.857" v="2656" actId="12385"/>
          <ac:graphicFrameMkLst>
            <pc:docMk/>
            <pc:sldMk cId="1968479723" sldId="263"/>
            <ac:graphicFrameMk id="3" creationId="{68C00F82-98DD-D351-4497-0502C37EA580}"/>
          </ac:graphicFrameMkLst>
        </pc:graphicFrameChg>
      </pc:sldChg>
      <pc:sldChg chg="addSp delSp modSp new del">
        <pc:chgData name="ZEYNEP TARAKCI" userId="6eda5baf-0a25-4a84-acf6-18f4422d1662" providerId="ADAL" clId="{29F111A8-0D2D-4F29-A856-08BB2C2DD571}" dt="2025-05-20T21:12:10.646" v="324" actId="2696"/>
        <pc:sldMkLst>
          <pc:docMk/>
          <pc:sldMk cId="527411080" sldId="264"/>
        </pc:sldMkLst>
        <pc:picChg chg="add del mod">
          <ac:chgData name="ZEYNEP TARAKCI" userId="6eda5baf-0a25-4a84-acf6-18f4422d1662" providerId="ADAL" clId="{29F111A8-0D2D-4F29-A856-08BB2C2DD571}" dt="2025-05-20T21:11:39.305" v="320"/>
          <ac:picMkLst>
            <pc:docMk/>
            <pc:sldMk cId="527411080" sldId="264"/>
            <ac:picMk id="4" creationId="{AC12F3FD-18B4-4DEE-8EC7-47497815A3D9}"/>
          </ac:picMkLst>
        </pc:picChg>
        <pc:picChg chg="add del">
          <ac:chgData name="ZEYNEP TARAKCI" userId="6eda5baf-0a25-4a84-acf6-18f4422d1662" providerId="ADAL" clId="{29F111A8-0D2D-4F29-A856-08BB2C2DD571}" dt="2025-05-20T21:11:48.829" v="322"/>
          <ac:picMkLst>
            <pc:docMk/>
            <pc:sldMk cId="527411080" sldId="264"/>
            <ac:picMk id="5" creationId="{160FD6A8-DF09-23DA-C121-F1BAA44C2D94}"/>
          </ac:picMkLst>
        </pc:picChg>
      </pc:sldChg>
      <pc:sldChg chg="addSp delSp modSp add mod setBg">
        <pc:chgData name="ZEYNEP TARAKCI" userId="6eda5baf-0a25-4a84-acf6-18f4422d1662" providerId="ADAL" clId="{29F111A8-0D2D-4F29-A856-08BB2C2DD571}" dt="2025-05-21T10:29:07.519" v="697"/>
        <pc:sldMkLst>
          <pc:docMk/>
          <pc:sldMk cId="4202441978" sldId="265"/>
        </pc:sldMkLst>
        <pc:spChg chg="del">
          <ac:chgData name="ZEYNEP TARAKCI" userId="6eda5baf-0a25-4a84-acf6-18f4422d1662" providerId="ADAL" clId="{29F111A8-0D2D-4F29-A856-08BB2C2DD571}" dt="2025-05-20T21:12:25.887" v="329" actId="478"/>
          <ac:spMkLst>
            <pc:docMk/>
            <pc:sldMk cId="4202441978" sldId="265"/>
            <ac:spMk id="2" creationId="{109CE17A-63CE-DF3C-9F4C-07E12831DCA6}"/>
          </ac:spMkLst>
        </pc:spChg>
        <pc:spChg chg="add mod">
          <ac:chgData name="ZEYNEP TARAKCI" userId="6eda5baf-0a25-4a84-acf6-18f4422d1662" providerId="ADAL" clId="{29F111A8-0D2D-4F29-A856-08BB2C2DD571}" dt="2025-05-20T21:22:09.578" v="525" actId="1076"/>
          <ac:spMkLst>
            <pc:docMk/>
            <pc:sldMk cId="4202441978" sldId="265"/>
            <ac:spMk id="3" creationId="{4C0E0013-02E6-99BB-4C23-2DB7123E0B66}"/>
          </ac:spMkLst>
        </pc:spChg>
        <pc:spChg chg="del">
          <ac:chgData name="ZEYNEP TARAKCI" userId="6eda5baf-0a25-4a84-acf6-18f4422d1662" providerId="ADAL" clId="{29F111A8-0D2D-4F29-A856-08BB2C2DD571}" dt="2025-05-20T21:12:21.374" v="328" actId="478"/>
          <ac:spMkLst>
            <pc:docMk/>
            <pc:sldMk cId="4202441978" sldId="265"/>
            <ac:spMk id="4" creationId="{83E61B07-83CB-52E7-A0D1-39CEB5D163C9}"/>
          </ac:spMkLst>
        </pc:spChg>
        <pc:spChg chg="add del">
          <ac:chgData name="ZEYNEP TARAKCI" userId="6eda5baf-0a25-4a84-acf6-18f4422d1662" providerId="ADAL" clId="{29F111A8-0D2D-4F29-A856-08BB2C2DD571}" dt="2025-05-20T21:14:11.696" v="332" actId="26606"/>
          <ac:spMkLst>
            <pc:docMk/>
            <pc:sldMk cId="4202441978" sldId="265"/>
            <ac:spMk id="10" creationId="{AB8C311F-7253-4AED-9701-7FC0708C41C7}"/>
          </ac:spMkLst>
        </pc:spChg>
        <pc:spChg chg="add del">
          <ac:chgData name="ZEYNEP TARAKCI" userId="6eda5baf-0a25-4a84-acf6-18f4422d1662" providerId="ADAL" clId="{29F111A8-0D2D-4F29-A856-08BB2C2DD571}" dt="2025-05-20T21:14:11.696" v="332" actId="26606"/>
          <ac:spMkLst>
            <pc:docMk/>
            <pc:sldMk cId="4202441978" sldId="265"/>
            <ac:spMk id="12" creationId="{E2384209-CB15-4CDF-9D31-C44FD9A3F20D}"/>
          </ac:spMkLst>
        </pc:spChg>
        <pc:spChg chg="add del">
          <ac:chgData name="ZEYNEP TARAKCI" userId="6eda5baf-0a25-4a84-acf6-18f4422d1662" providerId="ADAL" clId="{29F111A8-0D2D-4F29-A856-08BB2C2DD571}" dt="2025-05-20T21:14:11.696" v="332" actId="26606"/>
          <ac:spMkLst>
            <pc:docMk/>
            <pc:sldMk cId="4202441978" sldId="265"/>
            <ac:spMk id="14" creationId="{2633B3B5-CC90-43F0-8714-D31D1F3F0209}"/>
          </ac:spMkLst>
        </pc:spChg>
        <pc:spChg chg="add del">
          <ac:chgData name="ZEYNEP TARAKCI" userId="6eda5baf-0a25-4a84-acf6-18f4422d1662" providerId="ADAL" clId="{29F111A8-0D2D-4F29-A856-08BB2C2DD571}" dt="2025-05-20T21:14:11.696" v="332" actId="26606"/>
          <ac:spMkLst>
            <pc:docMk/>
            <pc:sldMk cId="4202441978" sldId="265"/>
            <ac:spMk id="16" creationId="{A8D57A06-A426-446D-B02C-A2DC6B62E45E}"/>
          </ac:spMkLst>
        </pc:spChg>
        <pc:spChg chg="add del">
          <ac:chgData name="ZEYNEP TARAKCI" userId="6eda5baf-0a25-4a84-acf6-18f4422d1662" providerId="ADAL" clId="{29F111A8-0D2D-4F29-A856-08BB2C2DD571}" dt="2025-05-20T21:14:24.698" v="334" actId="26606"/>
          <ac:spMkLst>
            <pc:docMk/>
            <pc:sldMk cId="4202441978" sldId="265"/>
            <ac:spMk id="18" creationId="{9C6777B5-64F4-4200-B099-34168B69FE53}"/>
          </ac:spMkLst>
        </pc:spChg>
        <pc:spChg chg="add del">
          <ac:chgData name="ZEYNEP TARAKCI" userId="6eda5baf-0a25-4a84-acf6-18f4422d1662" providerId="ADAL" clId="{29F111A8-0D2D-4F29-A856-08BB2C2DD571}" dt="2025-05-20T21:14:44.736" v="340" actId="26606"/>
          <ac:spMkLst>
            <pc:docMk/>
            <pc:sldMk cId="4202441978" sldId="265"/>
            <ac:spMk id="22" creationId="{57957B04-C024-4B5F-B7C3-20FAE3F1D3CA}"/>
          </ac:spMkLst>
        </pc:spChg>
        <pc:spChg chg="add del">
          <ac:chgData name="ZEYNEP TARAKCI" userId="6eda5baf-0a25-4a84-acf6-18f4422d1662" providerId="ADAL" clId="{29F111A8-0D2D-4F29-A856-08BB2C2DD571}" dt="2025-05-20T21:14:38.378" v="336" actId="26606"/>
          <ac:spMkLst>
            <pc:docMk/>
            <pc:sldMk cId="4202441978" sldId="265"/>
            <ac:spMk id="23" creationId="{14995E8B-DB3C-4E23-9186-1613402BFDCF}"/>
          </ac:spMkLst>
        </pc:spChg>
        <pc:spChg chg="add del">
          <ac:chgData name="ZEYNEP TARAKCI" userId="6eda5baf-0a25-4a84-acf6-18f4422d1662" providerId="ADAL" clId="{29F111A8-0D2D-4F29-A856-08BB2C2DD571}" dt="2025-05-20T21:14:38.378" v="336" actId="26606"/>
          <ac:spMkLst>
            <pc:docMk/>
            <pc:sldMk cId="4202441978" sldId="265"/>
            <ac:spMk id="31" creationId="{CF21E7C5-2080-4549-97AA-9A6688257789}"/>
          </ac:spMkLst>
        </pc:spChg>
        <pc:spChg chg="add del">
          <ac:chgData name="ZEYNEP TARAKCI" userId="6eda5baf-0a25-4a84-acf6-18f4422d1662" providerId="ADAL" clId="{29F111A8-0D2D-4F29-A856-08BB2C2DD571}" dt="2025-05-20T21:14:38.378" v="336" actId="26606"/>
          <ac:spMkLst>
            <pc:docMk/>
            <pc:sldMk cId="4202441978" sldId="265"/>
            <ac:spMk id="32" creationId="{57957B04-C024-4B5F-B7C3-20FAE3F1D3CA}"/>
          </ac:spMkLst>
        </pc:spChg>
        <pc:spChg chg="add del">
          <ac:chgData name="ZEYNEP TARAKCI" userId="6eda5baf-0a25-4a84-acf6-18f4422d1662" providerId="ADAL" clId="{29F111A8-0D2D-4F29-A856-08BB2C2DD571}" dt="2025-05-20T21:14:38.378" v="336" actId="26606"/>
          <ac:spMkLst>
            <pc:docMk/>
            <pc:sldMk cId="4202441978" sldId="265"/>
            <ac:spMk id="33" creationId="{C6FBFCE4-B693-49EB-9CE1-4420332195E7}"/>
          </ac:spMkLst>
        </pc:spChg>
        <pc:spChg chg="add del">
          <ac:chgData name="ZEYNEP TARAKCI" userId="6eda5baf-0a25-4a84-acf6-18f4422d1662" providerId="ADAL" clId="{29F111A8-0D2D-4F29-A856-08BB2C2DD571}" dt="2025-05-20T21:14:40.745" v="338" actId="26606"/>
          <ac:spMkLst>
            <pc:docMk/>
            <pc:sldMk cId="4202441978" sldId="265"/>
            <ac:spMk id="38" creationId="{2D2B266D-3625-4584-A5C3-7D3F672CFF30}"/>
          </ac:spMkLst>
        </pc:spChg>
        <pc:spChg chg="add del">
          <ac:chgData name="ZEYNEP TARAKCI" userId="6eda5baf-0a25-4a84-acf6-18f4422d1662" providerId="ADAL" clId="{29F111A8-0D2D-4F29-A856-08BB2C2DD571}" dt="2025-05-20T21:14:44.736" v="340" actId="26606"/>
          <ac:spMkLst>
            <pc:docMk/>
            <pc:sldMk cId="4202441978" sldId="265"/>
            <ac:spMk id="40" creationId="{14995E8B-DB3C-4E23-9186-1613402BFDCF}"/>
          </ac:spMkLst>
        </pc:spChg>
        <pc:spChg chg="add del">
          <ac:chgData name="ZEYNEP TARAKCI" userId="6eda5baf-0a25-4a84-acf6-18f4422d1662" providerId="ADAL" clId="{29F111A8-0D2D-4F29-A856-08BB2C2DD571}" dt="2025-05-20T21:14:44.736" v="340" actId="26606"/>
          <ac:spMkLst>
            <pc:docMk/>
            <pc:sldMk cId="4202441978" sldId="265"/>
            <ac:spMk id="41" creationId="{CF21E7C5-2080-4549-97AA-9A6688257789}"/>
          </ac:spMkLst>
        </pc:spChg>
        <pc:spChg chg="add del">
          <ac:chgData name="ZEYNEP TARAKCI" userId="6eda5baf-0a25-4a84-acf6-18f4422d1662" providerId="ADAL" clId="{29F111A8-0D2D-4F29-A856-08BB2C2DD571}" dt="2025-05-20T21:14:44.736" v="340" actId="26606"/>
          <ac:spMkLst>
            <pc:docMk/>
            <pc:sldMk cId="4202441978" sldId="265"/>
            <ac:spMk id="46" creationId="{C6FBFCE4-B693-49EB-9CE1-4420332195E7}"/>
          </ac:spMkLst>
        </pc:spChg>
        <pc:spChg chg="add del">
          <ac:chgData name="ZEYNEP TARAKCI" userId="6eda5baf-0a25-4a84-acf6-18f4422d1662" providerId="ADAL" clId="{29F111A8-0D2D-4F29-A856-08BB2C2DD571}" dt="2025-05-20T21:15:00.579" v="342" actId="26606"/>
          <ac:spMkLst>
            <pc:docMk/>
            <pc:sldMk cId="4202441978" sldId="265"/>
            <ac:spMk id="51" creationId="{14995E8B-DB3C-4E23-9186-1613402BFDCF}"/>
          </ac:spMkLst>
        </pc:spChg>
        <pc:spChg chg="add del">
          <ac:chgData name="ZEYNEP TARAKCI" userId="6eda5baf-0a25-4a84-acf6-18f4422d1662" providerId="ADAL" clId="{29F111A8-0D2D-4F29-A856-08BB2C2DD571}" dt="2025-05-20T21:15:00.579" v="342" actId="26606"/>
          <ac:spMkLst>
            <pc:docMk/>
            <pc:sldMk cId="4202441978" sldId="265"/>
            <ac:spMk id="52" creationId="{CF21E7C5-2080-4549-97AA-9A6688257789}"/>
          </ac:spMkLst>
        </pc:spChg>
        <pc:spChg chg="add del">
          <ac:chgData name="ZEYNEP TARAKCI" userId="6eda5baf-0a25-4a84-acf6-18f4422d1662" providerId="ADAL" clId="{29F111A8-0D2D-4F29-A856-08BB2C2DD571}" dt="2025-05-20T21:15:00.579" v="342" actId="26606"/>
          <ac:spMkLst>
            <pc:docMk/>
            <pc:sldMk cId="4202441978" sldId="265"/>
            <ac:spMk id="53" creationId="{57957B04-C024-4B5F-B7C3-20FAE3F1D3CA}"/>
          </ac:spMkLst>
        </pc:spChg>
        <pc:spChg chg="add del">
          <ac:chgData name="ZEYNEP TARAKCI" userId="6eda5baf-0a25-4a84-acf6-18f4422d1662" providerId="ADAL" clId="{29F111A8-0D2D-4F29-A856-08BB2C2DD571}" dt="2025-05-20T21:15:00.579" v="342" actId="26606"/>
          <ac:spMkLst>
            <pc:docMk/>
            <pc:sldMk cId="4202441978" sldId="265"/>
            <ac:spMk id="54" creationId="{C6FBFCE4-B693-49EB-9CE1-4420332195E7}"/>
          </ac:spMkLst>
        </pc:spChg>
        <pc:spChg chg="add del">
          <ac:chgData name="ZEYNEP TARAKCI" userId="6eda5baf-0a25-4a84-acf6-18f4422d1662" providerId="ADAL" clId="{29F111A8-0D2D-4F29-A856-08BB2C2DD571}" dt="2025-05-20T21:15:02.490" v="344" actId="26606"/>
          <ac:spMkLst>
            <pc:docMk/>
            <pc:sldMk cId="4202441978" sldId="265"/>
            <ac:spMk id="62" creationId="{206E56BB-C8E6-4F70-B8BF-921C4912D6DE}"/>
          </ac:spMkLst>
        </pc:spChg>
        <pc:spChg chg="add del">
          <ac:chgData name="ZEYNEP TARAKCI" userId="6eda5baf-0a25-4a84-acf6-18f4422d1662" providerId="ADAL" clId="{29F111A8-0D2D-4F29-A856-08BB2C2DD571}" dt="2025-05-20T21:15:02.490" v="344" actId="26606"/>
          <ac:spMkLst>
            <pc:docMk/>
            <pc:sldMk cId="4202441978" sldId="265"/>
            <ac:spMk id="63" creationId="{99643316-AB20-4DD1-8578-B5D7F033C0A3}"/>
          </ac:spMkLst>
        </pc:spChg>
        <pc:spChg chg="add del">
          <ac:chgData name="ZEYNEP TARAKCI" userId="6eda5baf-0a25-4a84-acf6-18f4422d1662" providerId="ADAL" clId="{29F111A8-0D2D-4F29-A856-08BB2C2DD571}" dt="2025-05-20T21:15:05.947" v="346" actId="26606"/>
          <ac:spMkLst>
            <pc:docMk/>
            <pc:sldMk cId="4202441978" sldId="265"/>
            <ac:spMk id="65" creationId="{216BB327-7AA9-4EC5-815F-9D8E6BC53E34}"/>
          </ac:spMkLst>
        </pc:spChg>
        <pc:spChg chg="add del">
          <ac:chgData name="ZEYNEP TARAKCI" userId="6eda5baf-0a25-4a84-acf6-18f4422d1662" providerId="ADAL" clId="{29F111A8-0D2D-4F29-A856-08BB2C2DD571}" dt="2025-05-20T21:15:08.416" v="348" actId="26606"/>
          <ac:spMkLst>
            <pc:docMk/>
            <pc:sldMk cId="4202441978" sldId="265"/>
            <ac:spMk id="67" creationId="{206E56BB-C8E6-4F70-B8BF-921C4912D6DE}"/>
          </ac:spMkLst>
        </pc:spChg>
        <pc:spChg chg="add del">
          <ac:chgData name="ZEYNEP TARAKCI" userId="6eda5baf-0a25-4a84-acf6-18f4422d1662" providerId="ADAL" clId="{29F111A8-0D2D-4F29-A856-08BB2C2DD571}" dt="2025-05-20T21:15:08.416" v="348" actId="26606"/>
          <ac:spMkLst>
            <pc:docMk/>
            <pc:sldMk cId="4202441978" sldId="265"/>
            <ac:spMk id="68" creationId="{99643316-AB20-4DD1-8578-B5D7F033C0A3}"/>
          </ac:spMkLst>
        </pc:spChg>
        <pc:spChg chg="add del">
          <ac:chgData name="ZEYNEP TARAKCI" userId="6eda5baf-0a25-4a84-acf6-18f4422d1662" providerId="ADAL" clId="{29F111A8-0D2D-4F29-A856-08BB2C2DD571}" dt="2025-05-20T21:15:10.078" v="350" actId="26606"/>
          <ac:spMkLst>
            <pc:docMk/>
            <pc:sldMk cId="4202441978" sldId="265"/>
            <ac:spMk id="70" creationId="{216BB327-7AA9-4EC5-815F-9D8E6BC53E34}"/>
          </ac:spMkLst>
        </pc:spChg>
        <pc:spChg chg="add del">
          <ac:chgData name="ZEYNEP TARAKCI" userId="6eda5baf-0a25-4a84-acf6-18f4422d1662" providerId="ADAL" clId="{29F111A8-0D2D-4F29-A856-08BB2C2DD571}" dt="2025-05-20T21:15:12.996" v="352" actId="26606"/>
          <ac:spMkLst>
            <pc:docMk/>
            <pc:sldMk cId="4202441978" sldId="265"/>
            <ac:spMk id="72" creationId="{8B089790-F4B6-46A7-BB28-7B74A9A9EFDC}"/>
          </ac:spMkLst>
        </pc:spChg>
        <pc:spChg chg="add del">
          <ac:chgData name="ZEYNEP TARAKCI" userId="6eda5baf-0a25-4a84-acf6-18f4422d1662" providerId="ADAL" clId="{29F111A8-0D2D-4F29-A856-08BB2C2DD571}" dt="2025-05-20T21:15:14.825" v="354" actId="26606"/>
          <ac:spMkLst>
            <pc:docMk/>
            <pc:sldMk cId="4202441978" sldId="265"/>
            <ac:spMk id="77" creationId="{216BB327-7AA9-4EC5-815F-9D8E6BC53E34}"/>
          </ac:spMkLst>
        </pc:spChg>
        <pc:spChg chg="add del">
          <ac:chgData name="ZEYNEP TARAKCI" userId="6eda5baf-0a25-4a84-acf6-18f4422d1662" providerId="ADAL" clId="{29F111A8-0D2D-4F29-A856-08BB2C2DD571}" dt="2025-05-20T21:15:18.245" v="356" actId="26606"/>
          <ac:spMkLst>
            <pc:docMk/>
            <pc:sldMk cId="4202441978" sldId="265"/>
            <ac:spMk id="79" creationId="{8B089790-F4B6-46A7-BB28-7B74A9A9EFDC}"/>
          </ac:spMkLst>
        </pc:spChg>
        <pc:spChg chg="add del">
          <ac:chgData name="ZEYNEP TARAKCI" userId="6eda5baf-0a25-4a84-acf6-18f4422d1662" providerId="ADAL" clId="{29F111A8-0D2D-4F29-A856-08BB2C2DD571}" dt="2025-05-20T21:17:05.869" v="358" actId="26606"/>
          <ac:spMkLst>
            <pc:docMk/>
            <pc:sldMk cId="4202441978" sldId="265"/>
            <ac:spMk id="84" creationId="{216BB327-7AA9-4EC5-815F-9D8E6BC53E34}"/>
          </ac:spMkLst>
        </pc:spChg>
        <pc:spChg chg="add del">
          <ac:chgData name="ZEYNEP TARAKCI" userId="6eda5baf-0a25-4a84-acf6-18f4422d1662" providerId="ADAL" clId="{29F111A8-0D2D-4F29-A856-08BB2C2DD571}" dt="2025-05-20T21:18:47.339" v="459" actId="26606"/>
          <ac:spMkLst>
            <pc:docMk/>
            <pc:sldMk cId="4202441978" sldId="265"/>
            <ac:spMk id="86" creationId="{8B089790-F4B6-46A7-BB28-7B74A9A9EFDC}"/>
          </ac:spMkLst>
        </pc:spChg>
        <pc:spChg chg="add del">
          <ac:chgData name="ZEYNEP TARAKCI" userId="6eda5baf-0a25-4a84-acf6-18f4422d1662" providerId="ADAL" clId="{29F111A8-0D2D-4F29-A856-08BB2C2DD571}" dt="2025-05-20T21:18:35.748" v="454" actId="26606"/>
          <ac:spMkLst>
            <pc:docMk/>
            <pc:sldMk cId="4202441978" sldId="265"/>
            <ac:spMk id="94" creationId="{04812C46-200A-4DEB-A05E-3ED6C68C2387}"/>
          </ac:spMkLst>
        </pc:spChg>
        <pc:spChg chg="add del">
          <ac:chgData name="ZEYNEP TARAKCI" userId="6eda5baf-0a25-4a84-acf6-18f4422d1662" providerId="ADAL" clId="{29F111A8-0D2D-4F29-A856-08BB2C2DD571}" dt="2025-05-20T21:18:35.748" v="454" actId="26606"/>
          <ac:spMkLst>
            <pc:docMk/>
            <pc:sldMk cId="4202441978" sldId="265"/>
            <ac:spMk id="96" creationId="{D1EA859B-E555-4109-94F3-6700E046E008}"/>
          </ac:spMkLst>
        </pc:spChg>
        <pc:spChg chg="add del">
          <ac:chgData name="ZEYNEP TARAKCI" userId="6eda5baf-0a25-4a84-acf6-18f4422d1662" providerId="ADAL" clId="{29F111A8-0D2D-4F29-A856-08BB2C2DD571}" dt="2025-05-20T21:18:42.381" v="456" actId="26606"/>
          <ac:spMkLst>
            <pc:docMk/>
            <pc:sldMk cId="4202441978" sldId="265"/>
            <ac:spMk id="98" creationId="{D0300FD3-5AF1-6305-15FA-9078072672E2}"/>
          </ac:spMkLst>
        </pc:spChg>
        <pc:spChg chg="add del">
          <ac:chgData name="ZEYNEP TARAKCI" userId="6eda5baf-0a25-4a84-acf6-18f4422d1662" providerId="ADAL" clId="{29F111A8-0D2D-4F29-A856-08BB2C2DD571}" dt="2025-05-20T21:18:42.381" v="456" actId="26606"/>
          <ac:spMkLst>
            <pc:docMk/>
            <pc:sldMk cId="4202441978" sldId="265"/>
            <ac:spMk id="99" creationId="{9F7D5CDA-D291-4307-BF55-1381FED29634}"/>
          </ac:spMkLst>
        </pc:spChg>
        <pc:spChg chg="add del">
          <ac:chgData name="ZEYNEP TARAKCI" userId="6eda5baf-0a25-4a84-acf6-18f4422d1662" providerId="ADAL" clId="{29F111A8-0D2D-4F29-A856-08BB2C2DD571}" dt="2025-05-20T21:18:42.381" v="456" actId="26606"/>
          <ac:spMkLst>
            <pc:docMk/>
            <pc:sldMk cId="4202441978" sldId="265"/>
            <ac:spMk id="100" creationId="{59B296B9-C5A5-4E4F-9B60-C907B5F1466C}"/>
          </ac:spMkLst>
        </pc:spChg>
        <pc:spChg chg="add del">
          <ac:chgData name="ZEYNEP TARAKCI" userId="6eda5baf-0a25-4a84-acf6-18f4422d1662" providerId="ADAL" clId="{29F111A8-0D2D-4F29-A856-08BB2C2DD571}" dt="2025-05-20T21:18:47.321" v="458" actId="26606"/>
          <ac:spMkLst>
            <pc:docMk/>
            <pc:sldMk cId="4202441978" sldId="265"/>
            <ac:spMk id="102" creationId="{B1595A09-E336-4D1B-9B3A-06A2287A54E2}"/>
          </ac:spMkLst>
        </pc:spChg>
        <pc:spChg chg="add del">
          <ac:chgData name="ZEYNEP TARAKCI" userId="6eda5baf-0a25-4a84-acf6-18f4422d1662" providerId="ADAL" clId="{29F111A8-0D2D-4F29-A856-08BB2C2DD571}" dt="2025-05-20T21:18:47.321" v="458" actId="26606"/>
          <ac:spMkLst>
            <pc:docMk/>
            <pc:sldMk cId="4202441978" sldId="265"/>
            <ac:spMk id="103" creationId="{3540989C-C7B8-473B-BF87-6F2DA6A90006}"/>
          </ac:spMkLst>
        </pc:spChg>
        <pc:spChg chg="add del">
          <ac:chgData name="ZEYNEP TARAKCI" userId="6eda5baf-0a25-4a84-acf6-18f4422d1662" providerId="ADAL" clId="{29F111A8-0D2D-4F29-A856-08BB2C2DD571}" dt="2025-05-20T21:19:08.225" v="466" actId="26606"/>
          <ac:spMkLst>
            <pc:docMk/>
            <pc:sldMk cId="4202441978" sldId="265"/>
            <ac:spMk id="105" creationId="{327D73B4-9F5C-4A64-A179-51B9500CB8B5}"/>
          </ac:spMkLst>
        </pc:spChg>
        <pc:spChg chg="add del">
          <ac:chgData name="ZEYNEP TARAKCI" userId="6eda5baf-0a25-4a84-acf6-18f4422d1662" providerId="ADAL" clId="{29F111A8-0D2D-4F29-A856-08BB2C2DD571}" dt="2025-05-20T21:19:08.225" v="466" actId="26606"/>
          <ac:spMkLst>
            <pc:docMk/>
            <pc:sldMk cId="4202441978" sldId="265"/>
            <ac:spMk id="106" creationId="{C1F06963-6374-4B48-844F-071A9BAAAE02}"/>
          </ac:spMkLst>
        </pc:spChg>
        <pc:spChg chg="add del">
          <ac:chgData name="ZEYNEP TARAKCI" userId="6eda5baf-0a25-4a84-acf6-18f4422d1662" providerId="ADAL" clId="{29F111A8-0D2D-4F29-A856-08BB2C2DD571}" dt="2025-05-20T21:19:08.225" v="466" actId="26606"/>
          <ac:spMkLst>
            <pc:docMk/>
            <pc:sldMk cId="4202441978" sldId="265"/>
            <ac:spMk id="107" creationId="{6CB927A4-E432-4310-9CD5-E89FF5063179}"/>
          </ac:spMkLst>
        </pc:spChg>
        <pc:spChg chg="add del">
          <ac:chgData name="ZEYNEP TARAKCI" userId="6eda5baf-0a25-4a84-acf6-18f4422d1662" providerId="ADAL" clId="{29F111A8-0D2D-4F29-A856-08BB2C2DD571}" dt="2025-05-20T21:19:08.225" v="466" actId="26606"/>
          <ac:spMkLst>
            <pc:docMk/>
            <pc:sldMk cId="4202441978" sldId="265"/>
            <ac:spMk id="108" creationId="{1453BF6C-B012-48B7-B4E8-6D7AC7C27D02}"/>
          </ac:spMkLst>
        </pc:spChg>
        <pc:spChg chg="add del">
          <ac:chgData name="ZEYNEP TARAKCI" userId="6eda5baf-0a25-4a84-acf6-18f4422d1662" providerId="ADAL" clId="{29F111A8-0D2D-4F29-A856-08BB2C2DD571}" dt="2025-05-20T21:19:08.225" v="466" actId="26606"/>
          <ac:spMkLst>
            <pc:docMk/>
            <pc:sldMk cId="4202441978" sldId="265"/>
            <ac:spMk id="109" creationId="{E3020543-B24B-4EC4-8FFC-8DD88EEA91A8}"/>
          </ac:spMkLst>
        </pc:spChg>
        <pc:spChg chg="add del">
          <ac:chgData name="ZEYNEP TARAKCI" userId="6eda5baf-0a25-4a84-acf6-18f4422d1662" providerId="ADAL" clId="{29F111A8-0D2D-4F29-A856-08BB2C2DD571}" dt="2025-05-20T21:19:03.930" v="463" actId="26606"/>
          <ac:spMkLst>
            <pc:docMk/>
            <pc:sldMk cId="4202441978" sldId="265"/>
            <ac:spMk id="114" creationId="{B1595A09-E336-4D1B-9B3A-06A2287A54E2}"/>
          </ac:spMkLst>
        </pc:spChg>
        <pc:spChg chg="add del">
          <ac:chgData name="ZEYNEP TARAKCI" userId="6eda5baf-0a25-4a84-acf6-18f4422d1662" providerId="ADAL" clId="{29F111A8-0D2D-4F29-A856-08BB2C2DD571}" dt="2025-05-20T21:19:03.930" v="463" actId="26606"/>
          <ac:spMkLst>
            <pc:docMk/>
            <pc:sldMk cId="4202441978" sldId="265"/>
            <ac:spMk id="116" creationId="{3540989C-C7B8-473B-BF87-6F2DA6A90006}"/>
          </ac:spMkLst>
        </pc:spChg>
        <pc:spChg chg="add del">
          <ac:chgData name="ZEYNEP TARAKCI" userId="6eda5baf-0a25-4a84-acf6-18f4422d1662" providerId="ADAL" clId="{29F111A8-0D2D-4F29-A856-08BB2C2DD571}" dt="2025-05-20T21:19:08.212" v="465" actId="26606"/>
          <ac:spMkLst>
            <pc:docMk/>
            <pc:sldMk cId="4202441978" sldId="265"/>
            <ac:spMk id="118" creationId="{04812C46-200A-4DEB-A05E-3ED6C68C2387}"/>
          </ac:spMkLst>
        </pc:spChg>
        <pc:spChg chg="add del">
          <ac:chgData name="ZEYNEP TARAKCI" userId="6eda5baf-0a25-4a84-acf6-18f4422d1662" providerId="ADAL" clId="{29F111A8-0D2D-4F29-A856-08BB2C2DD571}" dt="2025-05-20T21:19:08.212" v="465" actId="26606"/>
          <ac:spMkLst>
            <pc:docMk/>
            <pc:sldMk cId="4202441978" sldId="265"/>
            <ac:spMk id="119" creationId="{D1EA859B-E555-4109-94F3-6700E046E008}"/>
          </ac:spMkLst>
        </pc:spChg>
        <pc:spChg chg="add">
          <ac:chgData name="ZEYNEP TARAKCI" userId="6eda5baf-0a25-4a84-acf6-18f4422d1662" providerId="ADAL" clId="{29F111A8-0D2D-4F29-A856-08BB2C2DD571}" dt="2025-05-20T21:19:08.225" v="466" actId="26606"/>
          <ac:spMkLst>
            <pc:docMk/>
            <pc:sldMk cId="4202441978" sldId="265"/>
            <ac:spMk id="120" creationId="{1453BF6C-B012-48B7-B4E8-6D7AC7C27D02}"/>
          </ac:spMkLst>
        </pc:spChg>
        <pc:spChg chg="add">
          <ac:chgData name="ZEYNEP TARAKCI" userId="6eda5baf-0a25-4a84-acf6-18f4422d1662" providerId="ADAL" clId="{29F111A8-0D2D-4F29-A856-08BB2C2DD571}" dt="2025-05-20T21:19:08.225" v="466" actId="26606"/>
          <ac:spMkLst>
            <pc:docMk/>
            <pc:sldMk cId="4202441978" sldId="265"/>
            <ac:spMk id="121" creationId="{327D73B4-9F5C-4A64-A179-51B9500CB8B5}"/>
          </ac:spMkLst>
        </pc:spChg>
        <pc:spChg chg="add">
          <ac:chgData name="ZEYNEP TARAKCI" userId="6eda5baf-0a25-4a84-acf6-18f4422d1662" providerId="ADAL" clId="{29F111A8-0D2D-4F29-A856-08BB2C2DD571}" dt="2025-05-20T21:19:08.225" v="466" actId="26606"/>
          <ac:spMkLst>
            <pc:docMk/>
            <pc:sldMk cId="4202441978" sldId="265"/>
            <ac:spMk id="122" creationId="{E3020543-B24B-4EC4-8FFC-8DD88EEA91A8}"/>
          </ac:spMkLst>
        </pc:spChg>
        <pc:spChg chg="add">
          <ac:chgData name="ZEYNEP TARAKCI" userId="6eda5baf-0a25-4a84-acf6-18f4422d1662" providerId="ADAL" clId="{29F111A8-0D2D-4F29-A856-08BB2C2DD571}" dt="2025-05-20T21:19:08.225" v="466" actId="26606"/>
          <ac:spMkLst>
            <pc:docMk/>
            <pc:sldMk cId="4202441978" sldId="265"/>
            <ac:spMk id="123" creationId="{C1F06963-6374-4B48-844F-071A9BAAAE02}"/>
          </ac:spMkLst>
        </pc:spChg>
        <pc:spChg chg="add">
          <ac:chgData name="ZEYNEP TARAKCI" userId="6eda5baf-0a25-4a84-acf6-18f4422d1662" providerId="ADAL" clId="{29F111A8-0D2D-4F29-A856-08BB2C2DD571}" dt="2025-05-20T21:19:08.225" v="466" actId="26606"/>
          <ac:spMkLst>
            <pc:docMk/>
            <pc:sldMk cId="4202441978" sldId="265"/>
            <ac:spMk id="125" creationId="{6CB927A4-E432-4310-9CD5-E89FF5063179}"/>
          </ac:spMkLst>
        </pc:spChg>
        <pc:grpChg chg="add del">
          <ac:chgData name="ZEYNEP TARAKCI" userId="6eda5baf-0a25-4a84-acf6-18f4422d1662" providerId="ADAL" clId="{29F111A8-0D2D-4F29-A856-08BB2C2DD571}" dt="2025-05-20T21:14:24.698" v="334" actId="26606"/>
          <ac:grpSpMkLst>
            <pc:docMk/>
            <pc:sldMk cId="4202441978" sldId="265"/>
            <ac:grpSpMk id="19" creationId="{4252769E-B9F0-4068-A645-5BBEF16E9C28}"/>
          </ac:grpSpMkLst>
        </pc:grpChg>
        <pc:grpChg chg="add del">
          <ac:chgData name="ZEYNEP TARAKCI" userId="6eda5baf-0a25-4a84-acf6-18f4422d1662" providerId="ADAL" clId="{29F111A8-0D2D-4F29-A856-08BB2C2DD571}" dt="2025-05-20T21:14:38.378" v="336" actId="26606"/>
          <ac:grpSpMkLst>
            <pc:docMk/>
            <pc:sldMk cId="4202441978" sldId="265"/>
            <ac:grpSpMk id="24" creationId="{9D85FE18-7BE5-446D-9A33-1C7C3B910680}"/>
          </ac:grpSpMkLst>
        </pc:grpChg>
        <pc:grpChg chg="add del">
          <ac:chgData name="ZEYNEP TARAKCI" userId="6eda5baf-0a25-4a84-acf6-18f4422d1662" providerId="ADAL" clId="{29F111A8-0D2D-4F29-A856-08BB2C2DD571}" dt="2025-05-20T21:14:44.736" v="340" actId="26606"/>
          <ac:grpSpMkLst>
            <pc:docMk/>
            <pc:sldMk cId="4202441978" sldId="265"/>
            <ac:grpSpMk id="26" creationId="{8FFC4225-9683-4D55-8686-FCDDB8BCBF38}"/>
          </ac:grpSpMkLst>
        </pc:grpChg>
        <pc:grpChg chg="add del">
          <ac:chgData name="ZEYNEP TARAKCI" userId="6eda5baf-0a25-4a84-acf6-18f4422d1662" providerId="ADAL" clId="{29F111A8-0D2D-4F29-A856-08BB2C2DD571}" dt="2025-05-20T21:14:38.378" v="336" actId="26606"/>
          <ac:grpSpMkLst>
            <pc:docMk/>
            <pc:sldMk cId="4202441978" sldId="265"/>
            <ac:grpSpMk id="34" creationId="{8FFC4225-9683-4D55-8686-FCDDB8BCBF38}"/>
          </ac:grpSpMkLst>
        </pc:grpChg>
        <pc:grpChg chg="add del">
          <ac:chgData name="ZEYNEP TARAKCI" userId="6eda5baf-0a25-4a84-acf6-18f4422d1662" providerId="ADAL" clId="{29F111A8-0D2D-4F29-A856-08BB2C2DD571}" dt="2025-05-20T21:14:44.736" v="340" actId="26606"/>
          <ac:grpSpMkLst>
            <pc:docMk/>
            <pc:sldMk cId="4202441978" sldId="265"/>
            <ac:grpSpMk id="42" creationId="{58454601-8C5B-41C4-8012-BF42AE4E16F2}"/>
          </ac:grpSpMkLst>
        </pc:grpChg>
        <pc:grpChg chg="add del">
          <ac:chgData name="ZEYNEP TARAKCI" userId="6eda5baf-0a25-4a84-acf6-18f4422d1662" providerId="ADAL" clId="{29F111A8-0D2D-4F29-A856-08BB2C2DD571}" dt="2025-05-20T21:14:44.736" v="340" actId="26606"/>
          <ac:grpSpMkLst>
            <pc:docMk/>
            <pc:sldMk cId="4202441978" sldId="265"/>
            <ac:grpSpMk id="47" creationId="{2993EE7D-6C2F-43A3-9C60-0C79DB9E529F}"/>
          </ac:grpSpMkLst>
        </pc:grpChg>
        <pc:grpChg chg="add del">
          <ac:chgData name="ZEYNEP TARAKCI" userId="6eda5baf-0a25-4a84-acf6-18f4422d1662" providerId="ADAL" clId="{29F111A8-0D2D-4F29-A856-08BB2C2DD571}" dt="2025-05-20T21:15:00.579" v="342" actId="26606"/>
          <ac:grpSpMkLst>
            <pc:docMk/>
            <pc:sldMk cId="4202441978" sldId="265"/>
            <ac:grpSpMk id="55" creationId="{8FFC4225-9683-4D55-8686-FCDDB8BCBF38}"/>
          </ac:grpSpMkLst>
        </pc:grpChg>
        <pc:grpChg chg="add del">
          <ac:chgData name="ZEYNEP TARAKCI" userId="6eda5baf-0a25-4a84-acf6-18f4422d1662" providerId="ADAL" clId="{29F111A8-0D2D-4F29-A856-08BB2C2DD571}" dt="2025-05-20T21:15:00.579" v="342" actId="26606"/>
          <ac:grpSpMkLst>
            <pc:docMk/>
            <pc:sldMk cId="4202441978" sldId="265"/>
            <ac:grpSpMk id="59" creationId="{9D85FE18-7BE5-446D-9A33-1C7C3B910680}"/>
          </ac:grpSpMkLst>
        </pc:grpChg>
        <pc:grpChg chg="add del">
          <ac:chgData name="ZEYNEP TARAKCI" userId="6eda5baf-0a25-4a84-acf6-18f4422d1662" providerId="ADAL" clId="{29F111A8-0D2D-4F29-A856-08BB2C2DD571}" dt="2025-05-20T21:15:12.996" v="352" actId="26606"/>
          <ac:grpSpMkLst>
            <pc:docMk/>
            <pc:sldMk cId="4202441978" sldId="265"/>
            <ac:grpSpMk id="73" creationId="{9DE3F54D-33BC-4382-A2AB-5E002F0F1166}"/>
          </ac:grpSpMkLst>
        </pc:grpChg>
        <pc:grpChg chg="add del">
          <ac:chgData name="ZEYNEP TARAKCI" userId="6eda5baf-0a25-4a84-acf6-18f4422d1662" providerId="ADAL" clId="{29F111A8-0D2D-4F29-A856-08BB2C2DD571}" dt="2025-05-20T21:15:18.245" v="356" actId="26606"/>
          <ac:grpSpMkLst>
            <pc:docMk/>
            <pc:sldMk cId="4202441978" sldId="265"/>
            <ac:grpSpMk id="80" creationId="{9DE3F54D-33BC-4382-A2AB-5E002F0F1166}"/>
          </ac:grpSpMkLst>
        </pc:grpChg>
        <pc:grpChg chg="add del">
          <ac:chgData name="ZEYNEP TARAKCI" userId="6eda5baf-0a25-4a84-acf6-18f4422d1662" providerId="ADAL" clId="{29F111A8-0D2D-4F29-A856-08BB2C2DD571}" dt="2025-05-20T21:18:47.339" v="459" actId="26606"/>
          <ac:grpSpMkLst>
            <pc:docMk/>
            <pc:sldMk cId="4202441978" sldId="265"/>
            <ac:grpSpMk id="87" creationId="{9DE3F54D-33BC-4382-A2AB-5E002F0F1166}"/>
          </ac:grpSpMkLst>
        </pc:grpChg>
        <pc:picChg chg="add mod">
          <ac:chgData name="ZEYNEP TARAKCI" userId="6eda5baf-0a25-4a84-acf6-18f4422d1662" providerId="ADAL" clId="{29F111A8-0D2D-4F29-A856-08BB2C2DD571}" dt="2025-05-21T10:29:07.519" v="697"/>
          <ac:picMkLst>
            <pc:docMk/>
            <pc:sldMk cId="4202441978" sldId="265"/>
            <ac:picMk id="2" creationId="{56B2ABD2-E89C-B6C9-C4F1-A46DBEBB1A8A}"/>
          </ac:picMkLst>
        </pc:picChg>
        <pc:picChg chg="mod">
          <ac:chgData name="ZEYNEP TARAKCI" userId="6eda5baf-0a25-4a84-acf6-18f4422d1662" providerId="ADAL" clId="{29F111A8-0D2D-4F29-A856-08BB2C2DD571}" dt="2025-05-20T21:21:43.343" v="521" actId="1076"/>
          <ac:picMkLst>
            <pc:docMk/>
            <pc:sldMk cId="4202441978" sldId="265"/>
            <ac:picMk id="5" creationId="{06F168AB-7FE9-A257-B9DF-8F3FBB67B82F}"/>
          </ac:picMkLst>
        </pc:picChg>
        <pc:picChg chg="del">
          <ac:chgData name="ZEYNEP TARAKCI" userId="6eda5baf-0a25-4a84-acf6-18f4422d1662" providerId="ADAL" clId="{29F111A8-0D2D-4F29-A856-08BB2C2DD571}" dt="2025-05-20T21:12:28.731" v="330" actId="478"/>
          <ac:picMkLst>
            <pc:docMk/>
            <pc:sldMk cId="4202441978" sldId="265"/>
            <ac:picMk id="7" creationId="{87309A4E-22AE-56DB-F770-22F5EF0A6C79}"/>
          </ac:picMkLst>
        </pc:picChg>
        <pc:picChg chg="add mod">
          <ac:chgData name="ZEYNEP TARAKCI" userId="6eda5baf-0a25-4a84-acf6-18f4422d1662" providerId="ADAL" clId="{29F111A8-0D2D-4F29-A856-08BB2C2DD571}" dt="2025-05-20T21:22:18.480" v="526" actId="14100"/>
          <ac:picMkLst>
            <pc:docMk/>
            <pc:sldMk cId="4202441978" sldId="265"/>
            <ac:picMk id="8" creationId="{2D8E9E98-C595-E661-39B7-41D086E1C39D}"/>
          </ac:picMkLst>
        </pc:picChg>
        <pc:picChg chg="del mod">
          <ac:chgData name="ZEYNEP TARAKCI" userId="6eda5baf-0a25-4a84-acf6-18f4422d1662" providerId="ADAL" clId="{29F111A8-0D2D-4F29-A856-08BB2C2DD571}" dt="2025-05-20T21:12:18.007" v="327" actId="478"/>
          <ac:picMkLst>
            <pc:docMk/>
            <pc:sldMk cId="4202441978" sldId="265"/>
            <ac:picMk id="9" creationId="{74C130AC-CECA-B4F5-F60A-C86CA7F92BA0}"/>
          </ac:picMkLst>
        </pc:picChg>
        <pc:cxnChg chg="add del">
          <ac:chgData name="ZEYNEP TARAKCI" userId="6eda5baf-0a25-4a84-acf6-18f4422d1662" providerId="ADAL" clId="{29F111A8-0D2D-4F29-A856-08BB2C2DD571}" dt="2025-05-20T21:19:08.225" v="466" actId="26606"/>
          <ac:cxnSpMkLst>
            <pc:docMk/>
            <pc:sldMk cId="4202441978" sldId="265"/>
            <ac:cxnSpMk id="104" creationId="{C49DA8F6-BCC1-4447-B54C-57856834B94B}"/>
          </ac:cxnSpMkLst>
        </pc:cxnChg>
        <pc:cxnChg chg="add">
          <ac:chgData name="ZEYNEP TARAKCI" userId="6eda5baf-0a25-4a84-acf6-18f4422d1662" providerId="ADAL" clId="{29F111A8-0D2D-4F29-A856-08BB2C2DD571}" dt="2025-05-20T21:19:08.225" v="466" actId="26606"/>
          <ac:cxnSpMkLst>
            <pc:docMk/>
            <pc:sldMk cId="4202441978" sldId="265"/>
            <ac:cxnSpMk id="124" creationId="{C49DA8F6-BCC1-4447-B54C-57856834B94B}"/>
          </ac:cxnSpMkLst>
        </pc:cxnChg>
      </pc:sldChg>
      <pc:sldChg chg="addSp delSp modSp add mod ord setBg">
        <pc:chgData name="ZEYNEP TARAKCI" userId="6eda5baf-0a25-4a84-acf6-18f4422d1662" providerId="ADAL" clId="{29F111A8-0D2D-4F29-A856-08BB2C2DD571}" dt="2025-05-21T12:05:08.557" v="1857" actId="1076"/>
        <pc:sldMkLst>
          <pc:docMk/>
          <pc:sldMk cId="714861215" sldId="266"/>
        </pc:sldMkLst>
        <pc:spChg chg="mod">
          <ac:chgData name="ZEYNEP TARAKCI" userId="6eda5baf-0a25-4a84-acf6-18f4422d1662" providerId="ADAL" clId="{29F111A8-0D2D-4F29-A856-08BB2C2DD571}" dt="2025-05-21T11:21:38.690" v="1707" actId="26606"/>
          <ac:spMkLst>
            <pc:docMk/>
            <pc:sldMk cId="714861215" sldId="266"/>
            <ac:spMk id="3" creationId="{303FD5CF-8639-7E1F-F3C0-608E74D3B1B8}"/>
          </ac:spMkLst>
        </pc:spChg>
        <pc:spChg chg="del mod ord">
          <ac:chgData name="ZEYNEP TARAKCI" userId="6eda5baf-0a25-4a84-acf6-18f4422d1662" providerId="ADAL" clId="{29F111A8-0D2D-4F29-A856-08BB2C2DD571}" dt="2025-05-21T11:21:59.761" v="1709" actId="21"/>
          <ac:spMkLst>
            <pc:docMk/>
            <pc:sldMk cId="714861215" sldId="266"/>
            <ac:spMk id="4" creationId="{ACAFD677-78F1-8E85-42AB-A6F35A4807B3}"/>
          </ac:spMkLst>
        </pc:spChg>
        <pc:spChg chg="del">
          <ac:chgData name="ZEYNEP TARAKCI" userId="6eda5baf-0a25-4a84-acf6-18f4422d1662" providerId="ADAL" clId="{29F111A8-0D2D-4F29-A856-08BB2C2DD571}" dt="2025-05-21T10:22:31.783" v="675" actId="478"/>
          <ac:spMkLst>
            <pc:docMk/>
            <pc:sldMk cId="714861215" sldId="266"/>
            <ac:spMk id="6" creationId="{5E83C0F1-D698-BD57-7FD2-91622CBDA5F0}"/>
          </ac:spMkLst>
        </pc:spChg>
        <pc:spChg chg="add mod">
          <ac:chgData name="ZEYNEP TARAKCI" userId="6eda5baf-0a25-4a84-acf6-18f4422d1662" providerId="ADAL" clId="{29F111A8-0D2D-4F29-A856-08BB2C2DD571}" dt="2025-05-21T11:22:36.219" v="1718" actId="1076"/>
          <ac:spMkLst>
            <pc:docMk/>
            <pc:sldMk cId="714861215" sldId="266"/>
            <ac:spMk id="11" creationId="{86C3168E-1131-1408-8815-0182C63F5469}"/>
          </ac:spMkLst>
        </pc:spChg>
        <pc:spChg chg="add del">
          <ac:chgData name="ZEYNEP TARAKCI" userId="6eda5baf-0a25-4a84-acf6-18f4422d1662" providerId="ADAL" clId="{29F111A8-0D2D-4F29-A856-08BB2C2DD571}" dt="2025-05-21T11:21:38.690" v="1707" actId="26606"/>
          <ac:spMkLst>
            <pc:docMk/>
            <pc:sldMk cId="714861215" sldId="266"/>
            <ac:spMk id="14" creationId="{2ABE1108-6423-4E53-85A1-817683043C77}"/>
          </ac:spMkLst>
        </pc:spChg>
        <pc:picChg chg="add del mod">
          <ac:chgData name="ZEYNEP TARAKCI" userId="6eda5baf-0a25-4a84-acf6-18f4422d1662" providerId="ADAL" clId="{29F111A8-0D2D-4F29-A856-08BB2C2DD571}" dt="2025-05-21T11:19:20.936" v="1684"/>
          <ac:picMkLst>
            <pc:docMk/>
            <pc:sldMk cId="714861215" sldId="266"/>
            <ac:picMk id="2" creationId="{1D4C7582-F6A1-F03E-687A-F961CDD91151}"/>
          </ac:picMkLst>
        </pc:picChg>
        <pc:picChg chg="add del mod">
          <ac:chgData name="ZEYNEP TARAKCI" userId="6eda5baf-0a25-4a84-acf6-18f4422d1662" providerId="ADAL" clId="{29F111A8-0D2D-4F29-A856-08BB2C2DD571}" dt="2025-05-21T10:22:25.779" v="673" actId="21"/>
          <ac:picMkLst>
            <pc:docMk/>
            <pc:sldMk cId="714861215" sldId="266"/>
            <ac:picMk id="5" creationId="{5A3CBE6E-1FB4-F267-5CFB-F4BE3DA931EB}"/>
          </ac:picMkLst>
        </pc:picChg>
        <pc:picChg chg="mod ord">
          <ac:chgData name="ZEYNEP TARAKCI" userId="6eda5baf-0a25-4a84-acf6-18f4422d1662" providerId="ADAL" clId="{29F111A8-0D2D-4F29-A856-08BB2C2DD571}" dt="2025-05-21T11:21:38.690" v="1707" actId="26606"/>
          <ac:picMkLst>
            <pc:docMk/>
            <pc:sldMk cId="714861215" sldId="266"/>
            <ac:picMk id="7" creationId="{D8116767-F2F9-8164-92B3-A42945EAD4E7}"/>
          </ac:picMkLst>
        </pc:picChg>
        <pc:picChg chg="add del mod">
          <ac:chgData name="ZEYNEP TARAKCI" userId="6eda5baf-0a25-4a84-acf6-18f4422d1662" providerId="ADAL" clId="{29F111A8-0D2D-4F29-A856-08BB2C2DD571}" dt="2025-05-21T11:21:41.299" v="1708"/>
          <ac:picMkLst>
            <pc:docMk/>
            <pc:sldMk cId="714861215" sldId="266"/>
            <ac:picMk id="8" creationId="{92C8FF78-35AD-F2B7-D64F-8AD21B1D2EE5}"/>
          </ac:picMkLst>
        </pc:picChg>
        <pc:picChg chg="add del mod ord">
          <ac:chgData name="ZEYNEP TARAKCI" userId="6eda5baf-0a25-4a84-acf6-18f4422d1662" providerId="ADAL" clId="{29F111A8-0D2D-4F29-A856-08BB2C2DD571}" dt="2025-05-21T11:22:15.163" v="1712" actId="478"/>
          <ac:picMkLst>
            <pc:docMk/>
            <pc:sldMk cId="714861215" sldId="266"/>
            <ac:picMk id="9" creationId="{B58F128E-4546-565C-0DED-63531ED66AC9}"/>
          </ac:picMkLst>
        </pc:picChg>
        <pc:picChg chg="add mod">
          <ac:chgData name="ZEYNEP TARAKCI" userId="6eda5baf-0a25-4a84-acf6-18f4422d1662" providerId="ADAL" clId="{29F111A8-0D2D-4F29-A856-08BB2C2DD571}" dt="2025-05-21T11:22:32.493" v="1717" actId="1076"/>
          <ac:picMkLst>
            <pc:docMk/>
            <pc:sldMk cId="714861215" sldId="266"/>
            <ac:picMk id="10" creationId="{7F99B414-A5E5-3BF2-F1CE-FEFDEFA22912}"/>
          </ac:picMkLst>
        </pc:picChg>
        <pc:picChg chg="add mod">
          <ac:chgData name="ZEYNEP TARAKCI" userId="6eda5baf-0a25-4a84-acf6-18f4422d1662" providerId="ADAL" clId="{29F111A8-0D2D-4F29-A856-08BB2C2DD571}" dt="2025-05-21T12:05:08.557" v="1857" actId="1076"/>
          <ac:picMkLst>
            <pc:docMk/>
            <pc:sldMk cId="714861215" sldId="266"/>
            <ac:picMk id="12" creationId="{15E98A57-CBEB-3894-9C21-3DA014BFE94C}"/>
          </ac:picMkLst>
        </pc:picChg>
      </pc:sldChg>
      <pc:sldChg chg="new add del">
        <pc:chgData name="ZEYNEP TARAKCI" userId="6eda5baf-0a25-4a84-acf6-18f4422d1662" providerId="ADAL" clId="{29F111A8-0D2D-4F29-A856-08BB2C2DD571}" dt="2025-05-21T11:19:09.190" v="1680" actId="680"/>
        <pc:sldMkLst>
          <pc:docMk/>
          <pc:sldMk cId="2275968241" sldId="267"/>
        </pc:sldMkLst>
      </pc:sldChg>
      <pc:sldChg chg="addSp delSp modSp add del mod">
        <pc:chgData name="ZEYNEP TARAKCI" userId="6eda5baf-0a25-4a84-acf6-18f4422d1662" providerId="ADAL" clId="{29F111A8-0D2D-4F29-A856-08BB2C2DD571}" dt="2025-05-21T12:30:08.663" v="2554" actId="2696"/>
        <pc:sldMkLst>
          <pc:docMk/>
          <pc:sldMk cId="2755248908" sldId="267"/>
        </pc:sldMkLst>
        <pc:spChg chg="mod">
          <ac:chgData name="ZEYNEP TARAKCI" userId="6eda5baf-0a25-4a84-acf6-18f4422d1662" providerId="ADAL" clId="{29F111A8-0D2D-4F29-A856-08BB2C2DD571}" dt="2025-05-21T11:25:24.579" v="1766" actId="20577"/>
          <ac:spMkLst>
            <pc:docMk/>
            <pc:sldMk cId="2755248908" sldId="267"/>
            <ac:spMk id="3" creationId="{303FD5CF-8639-7E1F-F3C0-608E74D3B1B8}"/>
          </ac:spMkLst>
        </pc:spChg>
        <pc:spChg chg="add mod">
          <ac:chgData name="ZEYNEP TARAKCI" userId="6eda5baf-0a25-4a84-acf6-18f4422d1662" providerId="ADAL" clId="{29F111A8-0D2D-4F29-A856-08BB2C2DD571}" dt="2025-05-21T12:29:15.965" v="2529" actId="21"/>
          <ac:spMkLst>
            <pc:docMk/>
            <pc:sldMk cId="2755248908" sldId="267"/>
            <ac:spMk id="5" creationId="{EC8563AF-B52F-AA40-82B4-A1099BD9C08E}"/>
          </ac:spMkLst>
        </pc:spChg>
        <pc:spChg chg="del mod">
          <ac:chgData name="ZEYNEP TARAKCI" userId="6eda5baf-0a25-4a84-acf6-18f4422d1662" providerId="ADAL" clId="{29F111A8-0D2D-4F29-A856-08BB2C2DD571}" dt="2025-05-21T12:29:15.965" v="2529" actId="21"/>
          <ac:spMkLst>
            <pc:docMk/>
            <pc:sldMk cId="2755248908" sldId="267"/>
            <ac:spMk id="11" creationId="{86C3168E-1131-1408-8815-0182C63F5469}"/>
          </ac:spMkLst>
        </pc:spChg>
        <pc:picChg chg="add del mod">
          <ac:chgData name="ZEYNEP TARAKCI" userId="6eda5baf-0a25-4a84-acf6-18f4422d1662" providerId="ADAL" clId="{29F111A8-0D2D-4F29-A856-08BB2C2DD571}" dt="2025-05-21T12:04:54.382" v="1853" actId="21"/>
          <ac:picMkLst>
            <pc:docMk/>
            <pc:sldMk cId="2755248908" sldId="267"/>
            <ac:picMk id="2" creationId="{44973ED2-B70E-F00A-6323-D446EC48600D}"/>
          </ac:picMkLst>
        </pc:picChg>
        <pc:picChg chg="mod">
          <ac:chgData name="ZEYNEP TARAKCI" userId="6eda5baf-0a25-4a84-acf6-18f4422d1662" providerId="ADAL" clId="{29F111A8-0D2D-4F29-A856-08BB2C2DD571}" dt="2025-05-21T12:10:53.283" v="2063" actId="1076"/>
          <ac:picMkLst>
            <pc:docMk/>
            <pc:sldMk cId="2755248908" sldId="267"/>
            <ac:picMk id="10" creationId="{7F99B414-A5E5-3BF2-F1CE-FEFDEFA22912}"/>
          </ac:picMkLst>
        </pc:picChg>
      </pc:sldChg>
      <pc:sldChg chg="add del">
        <pc:chgData name="ZEYNEP TARAKCI" userId="6eda5baf-0a25-4a84-acf6-18f4422d1662" providerId="ADAL" clId="{29F111A8-0D2D-4F29-A856-08BB2C2DD571}" dt="2025-05-21T10:14:41.755" v="637"/>
        <pc:sldMkLst>
          <pc:docMk/>
          <pc:sldMk cId="2915319860" sldId="267"/>
        </pc:sldMkLst>
      </pc:sldChg>
      <pc:sldChg chg="addSp delSp modSp new del mod">
        <pc:chgData name="ZEYNEP TARAKCI" userId="6eda5baf-0a25-4a84-acf6-18f4422d1662" providerId="ADAL" clId="{29F111A8-0D2D-4F29-A856-08BB2C2DD571}" dt="2025-05-21T11:24:34.853" v="1744" actId="2696"/>
        <pc:sldMkLst>
          <pc:docMk/>
          <pc:sldMk cId="3364166906" sldId="267"/>
        </pc:sldMkLst>
        <pc:spChg chg="del">
          <ac:chgData name="ZEYNEP TARAKCI" userId="6eda5baf-0a25-4a84-acf6-18f4422d1662" providerId="ADAL" clId="{29F111A8-0D2D-4F29-A856-08BB2C2DD571}" dt="2025-05-21T11:22:08.469" v="1711"/>
          <ac:spMkLst>
            <pc:docMk/>
            <pc:sldMk cId="3364166906" sldId="267"/>
            <ac:spMk id="3" creationId="{76D42084-E85D-2797-7087-878F146585D5}"/>
          </ac:spMkLst>
        </pc:spChg>
        <pc:spChg chg="add del mod">
          <ac:chgData name="ZEYNEP TARAKCI" userId="6eda5baf-0a25-4a84-acf6-18f4422d1662" providerId="ADAL" clId="{29F111A8-0D2D-4F29-A856-08BB2C2DD571}" dt="2025-05-21T11:22:21.257" v="1714" actId="21"/>
          <ac:spMkLst>
            <pc:docMk/>
            <pc:sldMk cId="3364166906" sldId="267"/>
            <ac:spMk id="4" creationId="{47BC587C-E25F-A30E-0EC4-40304CED706B}"/>
          </ac:spMkLst>
        </pc:spChg>
        <pc:spChg chg="add mod">
          <ac:chgData name="ZEYNEP TARAKCI" userId="6eda5baf-0a25-4a84-acf6-18f4422d1662" providerId="ADAL" clId="{29F111A8-0D2D-4F29-A856-08BB2C2DD571}" dt="2025-05-21T11:22:21.257" v="1714" actId="21"/>
          <ac:spMkLst>
            <pc:docMk/>
            <pc:sldMk cId="3364166906" sldId="267"/>
            <ac:spMk id="6" creationId="{0CC34A96-EA41-1EF0-732C-F43A381CAFE1}"/>
          </ac:spMkLst>
        </pc:spChg>
      </pc:sldChg>
      <pc:sldChg chg="addSp delSp modSp add mod">
        <pc:chgData name="ZEYNEP TARAKCI" userId="6eda5baf-0a25-4a84-acf6-18f4422d1662" providerId="ADAL" clId="{29F111A8-0D2D-4F29-A856-08BB2C2DD571}" dt="2025-05-21T11:56:08.551" v="1851" actId="1076"/>
        <pc:sldMkLst>
          <pc:docMk/>
          <pc:sldMk cId="146277372" sldId="268"/>
        </pc:sldMkLst>
        <pc:spChg chg="add del">
          <ac:chgData name="ZEYNEP TARAKCI" userId="6eda5baf-0a25-4a84-acf6-18f4422d1662" providerId="ADAL" clId="{29F111A8-0D2D-4F29-A856-08BB2C2DD571}" dt="2025-05-21T11:52:05.316" v="1810"/>
          <ac:spMkLst>
            <pc:docMk/>
            <pc:sldMk cId="146277372" sldId="268"/>
            <ac:spMk id="2" creationId="{3AA271FC-3D42-3DE1-87C9-1D8EDEDCE5C1}"/>
          </ac:spMkLst>
        </pc:spChg>
        <pc:spChg chg="mod">
          <ac:chgData name="ZEYNEP TARAKCI" userId="6eda5baf-0a25-4a84-acf6-18f4422d1662" providerId="ADAL" clId="{29F111A8-0D2D-4F29-A856-08BB2C2DD571}" dt="2025-05-21T11:55:12.036" v="1836" actId="1076"/>
          <ac:spMkLst>
            <pc:docMk/>
            <pc:sldMk cId="146277372" sldId="268"/>
            <ac:spMk id="3" creationId="{303FD5CF-8639-7E1F-F3C0-608E74D3B1B8}"/>
          </ac:spMkLst>
        </pc:spChg>
        <pc:spChg chg="mod">
          <ac:chgData name="ZEYNEP TARAKCI" userId="6eda5baf-0a25-4a84-acf6-18f4422d1662" providerId="ADAL" clId="{29F111A8-0D2D-4F29-A856-08BB2C2DD571}" dt="2025-05-21T11:56:03.136" v="1850" actId="255"/>
          <ac:spMkLst>
            <pc:docMk/>
            <pc:sldMk cId="146277372" sldId="268"/>
            <ac:spMk id="11" creationId="{86C3168E-1131-1408-8815-0182C63F5469}"/>
          </ac:spMkLst>
        </pc:spChg>
        <pc:picChg chg="add mod">
          <ac:chgData name="ZEYNEP TARAKCI" userId="6eda5baf-0a25-4a84-acf6-18f4422d1662" providerId="ADAL" clId="{29F111A8-0D2D-4F29-A856-08BB2C2DD571}" dt="2025-05-21T11:56:08.551" v="1851" actId="1076"/>
          <ac:picMkLst>
            <pc:docMk/>
            <pc:sldMk cId="146277372" sldId="268"/>
            <ac:picMk id="5" creationId="{425BC62E-0A39-5816-FF66-E0B90FE52F80}"/>
          </ac:picMkLst>
        </pc:picChg>
        <pc:picChg chg="mod">
          <ac:chgData name="ZEYNEP TARAKCI" userId="6eda5baf-0a25-4a84-acf6-18f4422d1662" providerId="ADAL" clId="{29F111A8-0D2D-4F29-A856-08BB2C2DD571}" dt="2025-05-21T11:55:15.419" v="1837" actId="1076"/>
          <ac:picMkLst>
            <pc:docMk/>
            <pc:sldMk cId="146277372" sldId="268"/>
            <ac:picMk id="10" creationId="{7F99B414-A5E5-3BF2-F1CE-FEFDEFA22912}"/>
          </ac:picMkLst>
        </pc:picChg>
      </pc:sldChg>
      <pc:sldChg chg="add del ord">
        <pc:chgData name="ZEYNEP TARAKCI" userId="6eda5baf-0a25-4a84-acf6-18f4422d1662" providerId="ADAL" clId="{29F111A8-0D2D-4F29-A856-08BB2C2DD571}" dt="2025-05-21T11:19:08.273" v="1679"/>
        <pc:sldMkLst>
          <pc:docMk/>
          <pc:sldMk cId="3041461253" sldId="268"/>
        </pc:sldMkLst>
      </pc:sldChg>
      <pc:sldChg chg="addSp delSp modSp new del mod">
        <pc:chgData name="ZEYNEP TARAKCI" userId="6eda5baf-0a25-4a84-acf6-18f4422d1662" providerId="ADAL" clId="{29F111A8-0D2D-4F29-A856-08BB2C2DD571}" dt="2025-05-21T13:32:57.984" v="2747" actId="2696"/>
        <pc:sldMkLst>
          <pc:docMk/>
          <pc:sldMk cId="1371187453" sldId="269"/>
        </pc:sldMkLst>
        <pc:spChg chg="del">
          <ac:chgData name="ZEYNEP TARAKCI" userId="6eda5baf-0a25-4a84-acf6-18f4422d1662" providerId="ADAL" clId="{29F111A8-0D2D-4F29-A856-08BB2C2DD571}" dt="2025-05-21T13:07:30.812" v="2626"/>
          <ac:spMkLst>
            <pc:docMk/>
            <pc:sldMk cId="1371187453" sldId="269"/>
            <ac:spMk id="3" creationId="{627D1EA8-CD5F-E944-B012-B089C424DB81}"/>
          </ac:spMkLst>
        </pc:spChg>
        <pc:spChg chg="add mod">
          <ac:chgData name="ZEYNEP TARAKCI" userId="6eda5baf-0a25-4a84-acf6-18f4422d1662" providerId="ADAL" clId="{29F111A8-0D2D-4F29-A856-08BB2C2DD571}" dt="2025-05-21T13:07:59.470" v="2632" actId="21"/>
          <ac:spMkLst>
            <pc:docMk/>
            <pc:sldMk cId="1371187453" sldId="269"/>
            <ac:spMk id="6" creationId="{8F07F9B6-831E-AA1B-EDE1-8AAFCC1D3151}"/>
          </ac:spMkLst>
        </pc:spChg>
        <pc:graphicFrameChg chg="add del mod">
          <ac:chgData name="ZEYNEP TARAKCI" userId="6eda5baf-0a25-4a84-acf6-18f4422d1662" providerId="ADAL" clId="{29F111A8-0D2D-4F29-A856-08BB2C2DD571}" dt="2025-05-21T13:07:59.470" v="2632" actId="21"/>
          <ac:graphicFrameMkLst>
            <pc:docMk/>
            <pc:sldMk cId="1371187453" sldId="269"/>
            <ac:graphicFrameMk id="4" creationId="{6A82D410-1516-4E36-95C8-3E64A13A81CA}"/>
          </ac:graphicFrameMkLst>
        </pc:graphicFrameChg>
      </pc:sldChg>
      <pc:sldChg chg="add del ord">
        <pc:chgData name="ZEYNEP TARAKCI" userId="6eda5baf-0a25-4a84-acf6-18f4422d1662" providerId="ADAL" clId="{29F111A8-0D2D-4F29-A856-08BB2C2DD571}" dt="2025-05-21T13:13:32.637" v="2658" actId="2696"/>
        <pc:sldMkLst>
          <pc:docMk/>
          <pc:sldMk cId="32795929" sldId="270"/>
        </pc:sldMkLst>
      </pc:sldChg>
      <pc:sldChg chg="addSp delSp modSp add mod ord">
        <pc:chgData name="ZEYNEP TARAKCI" userId="6eda5baf-0a25-4a84-acf6-18f4422d1662" providerId="ADAL" clId="{29F111A8-0D2D-4F29-A856-08BB2C2DD571}" dt="2025-05-21T13:28:51.142" v="2746" actId="1076"/>
        <pc:sldMkLst>
          <pc:docMk/>
          <pc:sldMk cId="2785437287" sldId="270"/>
        </pc:sldMkLst>
        <pc:spChg chg="mod">
          <ac:chgData name="ZEYNEP TARAKCI" userId="6eda5baf-0a25-4a84-acf6-18f4422d1662" providerId="ADAL" clId="{29F111A8-0D2D-4F29-A856-08BB2C2DD571}" dt="2025-05-21T13:28:51.142" v="2746" actId="1076"/>
          <ac:spMkLst>
            <pc:docMk/>
            <pc:sldMk cId="2785437287" sldId="270"/>
            <ac:spMk id="2" creationId="{6E9F4A3E-6BF6-3F33-F1BC-FC32276C7F07}"/>
          </ac:spMkLst>
        </pc:spChg>
        <pc:spChg chg="add mod">
          <ac:chgData name="ZEYNEP TARAKCI" userId="6eda5baf-0a25-4a84-acf6-18f4422d1662" providerId="ADAL" clId="{29F111A8-0D2D-4F29-A856-08BB2C2DD571}" dt="2025-05-21T13:28:45.319" v="2745" actId="14100"/>
          <ac:spMkLst>
            <pc:docMk/>
            <pc:sldMk cId="2785437287" sldId="270"/>
            <ac:spMk id="5" creationId="{0F488F3D-4409-202D-FA71-856D276D1F97}"/>
          </ac:spMkLst>
        </pc:spChg>
        <pc:graphicFrameChg chg="del">
          <ac:chgData name="ZEYNEP TARAKCI" userId="6eda5baf-0a25-4a84-acf6-18f4422d1662" providerId="ADAL" clId="{29F111A8-0D2D-4F29-A856-08BB2C2DD571}" dt="2025-05-21T13:26:44.160" v="2726" actId="478"/>
          <ac:graphicFrameMkLst>
            <pc:docMk/>
            <pc:sldMk cId="2785437287" sldId="270"/>
            <ac:graphicFrameMk id="3" creationId="{68C00F82-98DD-D351-4497-0502C37EA58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4A640C-4415-416A-83F8-EFB2D3F95B3D}"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FB83B310-D9F5-4932-B4A1-B934D0F9E3E2}">
      <dgm:prSet/>
      <dgm:spPr/>
      <dgm:t>
        <a:bodyPr/>
        <a:lstStyle/>
        <a:p>
          <a:r>
            <a:rPr lang="tr-TR"/>
            <a:t>Cluster 0: Digital Infrastructure and Green Transformation</a:t>
          </a:r>
          <a:endParaRPr lang="en-US"/>
        </a:p>
      </dgm:t>
    </dgm:pt>
    <dgm:pt modelId="{02A95281-9C8A-4B77-981C-92B4EBF78604}" type="parTrans" cxnId="{3D3DBF01-8255-4193-B781-5E83E5EECE21}">
      <dgm:prSet/>
      <dgm:spPr/>
      <dgm:t>
        <a:bodyPr/>
        <a:lstStyle/>
        <a:p>
          <a:endParaRPr lang="en-US"/>
        </a:p>
      </dgm:t>
    </dgm:pt>
    <dgm:pt modelId="{A0BE9280-5070-4E43-95EF-0919851271BA}" type="sibTrans" cxnId="{3D3DBF01-8255-4193-B781-5E83E5EECE21}">
      <dgm:prSet/>
      <dgm:spPr/>
      <dgm:t>
        <a:bodyPr/>
        <a:lstStyle/>
        <a:p>
          <a:endParaRPr lang="en-US"/>
        </a:p>
      </dgm:t>
    </dgm:pt>
    <dgm:pt modelId="{D09C6123-D9BC-4C40-81F5-0F30F2592FB3}">
      <dgm:prSet/>
      <dgm:spPr/>
      <dgm:t>
        <a:bodyPr/>
        <a:lstStyle/>
        <a:p>
          <a:r>
            <a:rPr lang="tr-TR"/>
            <a:t>Cluster 1: Corporate Sustainability and Policy Strategies</a:t>
          </a:r>
          <a:endParaRPr lang="en-US"/>
        </a:p>
      </dgm:t>
    </dgm:pt>
    <dgm:pt modelId="{EF08D711-E69B-4A33-ABF9-FB08ED58F88B}" type="parTrans" cxnId="{E51EF473-F676-4FA7-B0D7-78BB98894CBD}">
      <dgm:prSet/>
      <dgm:spPr/>
      <dgm:t>
        <a:bodyPr/>
        <a:lstStyle/>
        <a:p>
          <a:endParaRPr lang="en-US"/>
        </a:p>
      </dgm:t>
    </dgm:pt>
    <dgm:pt modelId="{2AF76F50-3242-4130-AF75-52FD922421C6}" type="sibTrans" cxnId="{E51EF473-F676-4FA7-B0D7-78BB98894CBD}">
      <dgm:prSet/>
      <dgm:spPr/>
      <dgm:t>
        <a:bodyPr/>
        <a:lstStyle/>
        <a:p>
          <a:endParaRPr lang="en-US"/>
        </a:p>
      </dgm:t>
    </dgm:pt>
    <dgm:pt modelId="{AA184D00-9334-4990-8849-B7196260105B}">
      <dgm:prSet/>
      <dgm:spPr/>
      <dgm:t>
        <a:bodyPr/>
        <a:lstStyle/>
        <a:p>
          <a:r>
            <a:rPr lang="tr-TR"/>
            <a:t>Cluster 2: Leadership, STARA, and Green Creativity</a:t>
          </a:r>
          <a:endParaRPr lang="en-US"/>
        </a:p>
      </dgm:t>
    </dgm:pt>
    <dgm:pt modelId="{1B907F5F-6AB0-49E7-9176-0E0F80C25011}" type="parTrans" cxnId="{58F4ABDC-C3B2-41A4-8DFD-3109FE8A5D6C}">
      <dgm:prSet/>
      <dgm:spPr/>
      <dgm:t>
        <a:bodyPr/>
        <a:lstStyle/>
        <a:p>
          <a:endParaRPr lang="en-US"/>
        </a:p>
      </dgm:t>
    </dgm:pt>
    <dgm:pt modelId="{A5DDC281-2DD4-4549-BF57-F251DA92A827}" type="sibTrans" cxnId="{58F4ABDC-C3B2-41A4-8DFD-3109FE8A5D6C}">
      <dgm:prSet/>
      <dgm:spPr/>
      <dgm:t>
        <a:bodyPr/>
        <a:lstStyle/>
        <a:p>
          <a:endParaRPr lang="en-US"/>
        </a:p>
      </dgm:t>
    </dgm:pt>
    <dgm:pt modelId="{A5F0B3BE-A268-42F2-8D29-FC0BCB8E1C0B}">
      <dgm:prSet/>
      <dgm:spPr/>
      <dgm:t>
        <a:bodyPr/>
        <a:lstStyle/>
        <a:p>
          <a:r>
            <a:rPr lang="tr-TR"/>
            <a:t>Cluster 3: Twin Transformation and Macro Impacts</a:t>
          </a:r>
          <a:endParaRPr lang="en-US"/>
        </a:p>
      </dgm:t>
    </dgm:pt>
    <dgm:pt modelId="{B1BDE75C-21EE-47FC-852E-3508359DACBB}" type="parTrans" cxnId="{DE68B244-BC8E-4F59-A8A8-9803CE69C426}">
      <dgm:prSet/>
      <dgm:spPr/>
      <dgm:t>
        <a:bodyPr/>
        <a:lstStyle/>
        <a:p>
          <a:endParaRPr lang="en-US"/>
        </a:p>
      </dgm:t>
    </dgm:pt>
    <dgm:pt modelId="{645866CE-5C22-4ABB-8650-3586BEDD438B}" type="sibTrans" cxnId="{DE68B244-BC8E-4F59-A8A8-9803CE69C426}">
      <dgm:prSet/>
      <dgm:spPr/>
      <dgm:t>
        <a:bodyPr/>
        <a:lstStyle/>
        <a:p>
          <a:endParaRPr lang="en-US"/>
        </a:p>
      </dgm:t>
    </dgm:pt>
    <dgm:pt modelId="{07128DB5-A8B7-4322-82F2-6D090DA06F76}" type="pres">
      <dgm:prSet presAssocID="{CF4A640C-4415-416A-83F8-EFB2D3F95B3D}" presName="hierChild1" presStyleCnt="0">
        <dgm:presLayoutVars>
          <dgm:chPref val="1"/>
          <dgm:dir/>
          <dgm:animOne val="branch"/>
          <dgm:animLvl val="lvl"/>
          <dgm:resizeHandles/>
        </dgm:presLayoutVars>
      </dgm:prSet>
      <dgm:spPr/>
    </dgm:pt>
    <dgm:pt modelId="{CCA18805-A0BD-463D-8729-6D5679E3AB53}" type="pres">
      <dgm:prSet presAssocID="{FB83B310-D9F5-4932-B4A1-B934D0F9E3E2}" presName="hierRoot1" presStyleCnt="0"/>
      <dgm:spPr/>
    </dgm:pt>
    <dgm:pt modelId="{D9C6052A-79CA-4E8D-BD62-A3022256707F}" type="pres">
      <dgm:prSet presAssocID="{FB83B310-D9F5-4932-B4A1-B934D0F9E3E2}" presName="composite" presStyleCnt="0"/>
      <dgm:spPr/>
    </dgm:pt>
    <dgm:pt modelId="{880F2B8F-83A4-4A8D-A0EE-00A65DB872C5}" type="pres">
      <dgm:prSet presAssocID="{FB83B310-D9F5-4932-B4A1-B934D0F9E3E2}" presName="background" presStyleLbl="node0" presStyleIdx="0" presStyleCnt="4"/>
      <dgm:spPr/>
    </dgm:pt>
    <dgm:pt modelId="{F98510A7-23A1-4508-AF50-E0C2A6033703}" type="pres">
      <dgm:prSet presAssocID="{FB83B310-D9F5-4932-B4A1-B934D0F9E3E2}" presName="text" presStyleLbl="fgAcc0" presStyleIdx="0" presStyleCnt="4">
        <dgm:presLayoutVars>
          <dgm:chPref val="3"/>
        </dgm:presLayoutVars>
      </dgm:prSet>
      <dgm:spPr/>
    </dgm:pt>
    <dgm:pt modelId="{3E0F9F31-7F44-4690-93D9-38618CF655AE}" type="pres">
      <dgm:prSet presAssocID="{FB83B310-D9F5-4932-B4A1-B934D0F9E3E2}" presName="hierChild2" presStyleCnt="0"/>
      <dgm:spPr/>
    </dgm:pt>
    <dgm:pt modelId="{FE19D4F2-4E1D-4339-9F23-8E19C57107CA}" type="pres">
      <dgm:prSet presAssocID="{D09C6123-D9BC-4C40-81F5-0F30F2592FB3}" presName="hierRoot1" presStyleCnt="0"/>
      <dgm:spPr/>
    </dgm:pt>
    <dgm:pt modelId="{4F2C3B6C-C3E5-4C6C-9FAB-748DDADB61CA}" type="pres">
      <dgm:prSet presAssocID="{D09C6123-D9BC-4C40-81F5-0F30F2592FB3}" presName="composite" presStyleCnt="0"/>
      <dgm:spPr/>
    </dgm:pt>
    <dgm:pt modelId="{1300DDD3-53CB-48AD-B654-8F7A34881B81}" type="pres">
      <dgm:prSet presAssocID="{D09C6123-D9BC-4C40-81F5-0F30F2592FB3}" presName="background" presStyleLbl="node0" presStyleIdx="1" presStyleCnt="4"/>
      <dgm:spPr/>
    </dgm:pt>
    <dgm:pt modelId="{E2F16923-0A16-4BA5-9053-AD3793B6BF36}" type="pres">
      <dgm:prSet presAssocID="{D09C6123-D9BC-4C40-81F5-0F30F2592FB3}" presName="text" presStyleLbl="fgAcc0" presStyleIdx="1" presStyleCnt="4">
        <dgm:presLayoutVars>
          <dgm:chPref val="3"/>
        </dgm:presLayoutVars>
      </dgm:prSet>
      <dgm:spPr/>
    </dgm:pt>
    <dgm:pt modelId="{6A0E96B4-8A63-4586-8B92-65EE8041B3B4}" type="pres">
      <dgm:prSet presAssocID="{D09C6123-D9BC-4C40-81F5-0F30F2592FB3}" presName="hierChild2" presStyleCnt="0"/>
      <dgm:spPr/>
    </dgm:pt>
    <dgm:pt modelId="{133F701B-B6C7-46FA-B4C3-CC1138371340}" type="pres">
      <dgm:prSet presAssocID="{AA184D00-9334-4990-8849-B7196260105B}" presName="hierRoot1" presStyleCnt="0"/>
      <dgm:spPr/>
    </dgm:pt>
    <dgm:pt modelId="{0B036A28-C637-4381-AF77-83E0914721CB}" type="pres">
      <dgm:prSet presAssocID="{AA184D00-9334-4990-8849-B7196260105B}" presName="composite" presStyleCnt="0"/>
      <dgm:spPr/>
    </dgm:pt>
    <dgm:pt modelId="{5E94BD74-8BC4-46A2-876E-A92B53EE860B}" type="pres">
      <dgm:prSet presAssocID="{AA184D00-9334-4990-8849-B7196260105B}" presName="background" presStyleLbl="node0" presStyleIdx="2" presStyleCnt="4"/>
      <dgm:spPr/>
    </dgm:pt>
    <dgm:pt modelId="{9B4F9B9D-FC08-4F22-9B99-537A09D860FE}" type="pres">
      <dgm:prSet presAssocID="{AA184D00-9334-4990-8849-B7196260105B}" presName="text" presStyleLbl="fgAcc0" presStyleIdx="2" presStyleCnt="4">
        <dgm:presLayoutVars>
          <dgm:chPref val="3"/>
        </dgm:presLayoutVars>
      </dgm:prSet>
      <dgm:spPr/>
    </dgm:pt>
    <dgm:pt modelId="{FC3BDF29-F338-41D5-A6D3-DE8BA2066770}" type="pres">
      <dgm:prSet presAssocID="{AA184D00-9334-4990-8849-B7196260105B}" presName="hierChild2" presStyleCnt="0"/>
      <dgm:spPr/>
    </dgm:pt>
    <dgm:pt modelId="{D31B8E13-7B6A-414A-96FB-33F9D78102CF}" type="pres">
      <dgm:prSet presAssocID="{A5F0B3BE-A268-42F2-8D29-FC0BCB8E1C0B}" presName="hierRoot1" presStyleCnt="0"/>
      <dgm:spPr/>
    </dgm:pt>
    <dgm:pt modelId="{B1B5932D-BE50-4B85-990B-55B91C085820}" type="pres">
      <dgm:prSet presAssocID="{A5F0B3BE-A268-42F2-8D29-FC0BCB8E1C0B}" presName="composite" presStyleCnt="0"/>
      <dgm:spPr/>
    </dgm:pt>
    <dgm:pt modelId="{EC6CF9EF-9588-44B6-A2DE-53B29BD0089B}" type="pres">
      <dgm:prSet presAssocID="{A5F0B3BE-A268-42F2-8D29-FC0BCB8E1C0B}" presName="background" presStyleLbl="node0" presStyleIdx="3" presStyleCnt="4"/>
      <dgm:spPr/>
    </dgm:pt>
    <dgm:pt modelId="{C9D64595-F0E9-47FE-B5AB-934A47332C77}" type="pres">
      <dgm:prSet presAssocID="{A5F0B3BE-A268-42F2-8D29-FC0BCB8E1C0B}" presName="text" presStyleLbl="fgAcc0" presStyleIdx="3" presStyleCnt="4">
        <dgm:presLayoutVars>
          <dgm:chPref val="3"/>
        </dgm:presLayoutVars>
      </dgm:prSet>
      <dgm:spPr/>
    </dgm:pt>
    <dgm:pt modelId="{AA8300F7-E341-4B8B-994E-094DE743A3D5}" type="pres">
      <dgm:prSet presAssocID="{A5F0B3BE-A268-42F2-8D29-FC0BCB8E1C0B}" presName="hierChild2" presStyleCnt="0"/>
      <dgm:spPr/>
    </dgm:pt>
  </dgm:ptLst>
  <dgm:cxnLst>
    <dgm:cxn modelId="{3D3DBF01-8255-4193-B781-5E83E5EECE21}" srcId="{CF4A640C-4415-416A-83F8-EFB2D3F95B3D}" destId="{FB83B310-D9F5-4932-B4A1-B934D0F9E3E2}" srcOrd="0" destOrd="0" parTransId="{02A95281-9C8A-4B77-981C-92B4EBF78604}" sibTransId="{A0BE9280-5070-4E43-95EF-0919851271BA}"/>
    <dgm:cxn modelId="{5C9AB502-1F46-4854-9E7D-AEECEAAE8219}" type="presOf" srcId="{CF4A640C-4415-416A-83F8-EFB2D3F95B3D}" destId="{07128DB5-A8B7-4322-82F2-6D090DA06F76}" srcOrd="0" destOrd="0" presId="urn:microsoft.com/office/officeart/2005/8/layout/hierarchy1"/>
    <dgm:cxn modelId="{406FA61D-291D-47A1-8E86-541CA4AEA09F}" type="presOf" srcId="{AA184D00-9334-4990-8849-B7196260105B}" destId="{9B4F9B9D-FC08-4F22-9B99-537A09D860FE}" srcOrd="0" destOrd="0" presId="urn:microsoft.com/office/officeart/2005/8/layout/hierarchy1"/>
    <dgm:cxn modelId="{6107775F-DCCA-468E-8295-7E5F26AAA400}" type="presOf" srcId="{A5F0B3BE-A268-42F2-8D29-FC0BCB8E1C0B}" destId="{C9D64595-F0E9-47FE-B5AB-934A47332C77}" srcOrd="0" destOrd="0" presId="urn:microsoft.com/office/officeart/2005/8/layout/hierarchy1"/>
    <dgm:cxn modelId="{DE68B244-BC8E-4F59-A8A8-9803CE69C426}" srcId="{CF4A640C-4415-416A-83F8-EFB2D3F95B3D}" destId="{A5F0B3BE-A268-42F2-8D29-FC0BCB8E1C0B}" srcOrd="3" destOrd="0" parTransId="{B1BDE75C-21EE-47FC-852E-3508359DACBB}" sibTransId="{645866CE-5C22-4ABB-8650-3586BEDD438B}"/>
    <dgm:cxn modelId="{E51EF473-F676-4FA7-B0D7-78BB98894CBD}" srcId="{CF4A640C-4415-416A-83F8-EFB2D3F95B3D}" destId="{D09C6123-D9BC-4C40-81F5-0F30F2592FB3}" srcOrd="1" destOrd="0" parTransId="{EF08D711-E69B-4A33-ABF9-FB08ED58F88B}" sibTransId="{2AF76F50-3242-4130-AF75-52FD922421C6}"/>
    <dgm:cxn modelId="{40AE259C-6C7E-4628-B99A-B93D8F561A6A}" type="presOf" srcId="{FB83B310-D9F5-4932-B4A1-B934D0F9E3E2}" destId="{F98510A7-23A1-4508-AF50-E0C2A6033703}" srcOrd="0" destOrd="0" presId="urn:microsoft.com/office/officeart/2005/8/layout/hierarchy1"/>
    <dgm:cxn modelId="{42F590C6-D2B8-4798-BAC6-734361BBDE63}" type="presOf" srcId="{D09C6123-D9BC-4C40-81F5-0F30F2592FB3}" destId="{E2F16923-0A16-4BA5-9053-AD3793B6BF36}" srcOrd="0" destOrd="0" presId="urn:microsoft.com/office/officeart/2005/8/layout/hierarchy1"/>
    <dgm:cxn modelId="{58F4ABDC-C3B2-41A4-8DFD-3109FE8A5D6C}" srcId="{CF4A640C-4415-416A-83F8-EFB2D3F95B3D}" destId="{AA184D00-9334-4990-8849-B7196260105B}" srcOrd="2" destOrd="0" parTransId="{1B907F5F-6AB0-49E7-9176-0E0F80C25011}" sibTransId="{A5DDC281-2DD4-4549-BF57-F251DA92A827}"/>
    <dgm:cxn modelId="{9E9416C5-66C8-4069-B610-8FB823E743D2}" type="presParOf" srcId="{07128DB5-A8B7-4322-82F2-6D090DA06F76}" destId="{CCA18805-A0BD-463D-8729-6D5679E3AB53}" srcOrd="0" destOrd="0" presId="urn:microsoft.com/office/officeart/2005/8/layout/hierarchy1"/>
    <dgm:cxn modelId="{168C56BC-0C60-4458-B711-D8D8A08682C2}" type="presParOf" srcId="{CCA18805-A0BD-463D-8729-6D5679E3AB53}" destId="{D9C6052A-79CA-4E8D-BD62-A3022256707F}" srcOrd="0" destOrd="0" presId="urn:microsoft.com/office/officeart/2005/8/layout/hierarchy1"/>
    <dgm:cxn modelId="{E39B5152-53A8-4670-BC8B-4D4D6E1164EC}" type="presParOf" srcId="{D9C6052A-79CA-4E8D-BD62-A3022256707F}" destId="{880F2B8F-83A4-4A8D-A0EE-00A65DB872C5}" srcOrd="0" destOrd="0" presId="urn:microsoft.com/office/officeart/2005/8/layout/hierarchy1"/>
    <dgm:cxn modelId="{0C29411B-F502-4F76-BCBE-5B03F9BA089A}" type="presParOf" srcId="{D9C6052A-79CA-4E8D-BD62-A3022256707F}" destId="{F98510A7-23A1-4508-AF50-E0C2A6033703}" srcOrd="1" destOrd="0" presId="urn:microsoft.com/office/officeart/2005/8/layout/hierarchy1"/>
    <dgm:cxn modelId="{702904E7-A0D5-4D29-8783-6A9E6FA33938}" type="presParOf" srcId="{CCA18805-A0BD-463D-8729-6D5679E3AB53}" destId="{3E0F9F31-7F44-4690-93D9-38618CF655AE}" srcOrd="1" destOrd="0" presId="urn:microsoft.com/office/officeart/2005/8/layout/hierarchy1"/>
    <dgm:cxn modelId="{65EC4CB5-A8EB-4CCE-A9FD-454D51668319}" type="presParOf" srcId="{07128DB5-A8B7-4322-82F2-6D090DA06F76}" destId="{FE19D4F2-4E1D-4339-9F23-8E19C57107CA}" srcOrd="1" destOrd="0" presId="urn:microsoft.com/office/officeart/2005/8/layout/hierarchy1"/>
    <dgm:cxn modelId="{22662A99-56A9-4746-B608-36A42D68A5FA}" type="presParOf" srcId="{FE19D4F2-4E1D-4339-9F23-8E19C57107CA}" destId="{4F2C3B6C-C3E5-4C6C-9FAB-748DDADB61CA}" srcOrd="0" destOrd="0" presId="urn:microsoft.com/office/officeart/2005/8/layout/hierarchy1"/>
    <dgm:cxn modelId="{A06EDB6E-2748-4D88-8DF0-A443F9C72EDC}" type="presParOf" srcId="{4F2C3B6C-C3E5-4C6C-9FAB-748DDADB61CA}" destId="{1300DDD3-53CB-48AD-B654-8F7A34881B81}" srcOrd="0" destOrd="0" presId="urn:microsoft.com/office/officeart/2005/8/layout/hierarchy1"/>
    <dgm:cxn modelId="{C2A9970B-5763-4484-AEE7-E90E9409AAA3}" type="presParOf" srcId="{4F2C3B6C-C3E5-4C6C-9FAB-748DDADB61CA}" destId="{E2F16923-0A16-4BA5-9053-AD3793B6BF36}" srcOrd="1" destOrd="0" presId="urn:microsoft.com/office/officeart/2005/8/layout/hierarchy1"/>
    <dgm:cxn modelId="{1A7A5B55-C751-450F-BC47-624A621A247C}" type="presParOf" srcId="{FE19D4F2-4E1D-4339-9F23-8E19C57107CA}" destId="{6A0E96B4-8A63-4586-8B92-65EE8041B3B4}" srcOrd="1" destOrd="0" presId="urn:microsoft.com/office/officeart/2005/8/layout/hierarchy1"/>
    <dgm:cxn modelId="{A4D78FD5-78DD-415A-A8E9-FE5E7250C24C}" type="presParOf" srcId="{07128DB5-A8B7-4322-82F2-6D090DA06F76}" destId="{133F701B-B6C7-46FA-B4C3-CC1138371340}" srcOrd="2" destOrd="0" presId="urn:microsoft.com/office/officeart/2005/8/layout/hierarchy1"/>
    <dgm:cxn modelId="{A1B1201E-A7A5-40CB-810F-674A4A97D261}" type="presParOf" srcId="{133F701B-B6C7-46FA-B4C3-CC1138371340}" destId="{0B036A28-C637-4381-AF77-83E0914721CB}" srcOrd="0" destOrd="0" presId="urn:microsoft.com/office/officeart/2005/8/layout/hierarchy1"/>
    <dgm:cxn modelId="{A17B3A36-5E0D-4BF6-96EB-CCE2A1412FE8}" type="presParOf" srcId="{0B036A28-C637-4381-AF77-83E0914721CB}" destId="{5E94BD74-8BC4-46A2-876E-A92B53EE860B}" srcOrd="0" destOrd="0" presId="urn:microsoft.com/office/officeart/2005/8/layout/hierarchy1"/>
    <dgm:cxn modelId="{0727561B-7A20-4C83-889E-5496A167FE1E}" type="presParOf" srcId="{0B036A28-C637-4381-AF77-83E0914721CB}" destId="{9B4F9B9D-FC08-4F22-9B99-537A09D860FE}" srcOrd="1" destOrd="0" presId="urn:microsoft.com/office/officeart/2005/8/layout/hierarchy1"/>
    <dgm:cxn modelId="{AA208B11-9002-4EFC-A1E3-2AFF407F9014}" type="presParOf" srcId="{133F701B-B6C7-46FA-B4C3-CC1138371340}" destId="{FC3BDF29-F338-41D5-A6D3-DE8BA2066770}" srcOrd="1" destOrd="0" presId="urn:microsoft.com/office/officeart/2005/8/layout/hierarchy1"/>
    <dgm:cxn modelId="{68618EA9-D3A7-4F54-9794-575AC6D0897C}" type="presParOf" srcId="{07128DB5-A8B7-4322-82F2-6D090DA06F76}" destId="{D31B8E13-7B6A-414A-96FB-33F9D78102CF}" srcOrd="3" destOrd="0" presId="urn:microsoft.com/office/officeart/2005/8/layout/hierarchy1"/>
    <dgm:cxn modelId="{2DC725B3-A4F5-4BBE-A972-53097401D096}" type="presParOf" srcId="{D31B8E13-7B6A-414A-96FB-33F9D78102CF}" destId="{B1B5932D-BE50-4B85-990B-55B91C085820}" srcOrd="0" destOrd="0" presId="urn:microsoft.com/office/officeart/2005/8/layout/hierarchy1"/>
    <dgm:cxn modelId="{9FFD3083-1D02-47A7-BEB3-D552682D0679}" type="presParOf" srcId="{B1B5932D-BE50-4B85-990B-55B91C085820}" destId="{EC6CF9EF-9588-44B6-A2DE-53B29BD0089B}" srcOrd="0" destOrd="0" presId="urn:microsoft.com/office/officeart/2005/8/layout/hierarchy1"/>
    <dgm:cxn modelId="{736DFCA5-DF93-4143-927E-48B2516E6A84}" type="presParOf" srcId="{B1B5932D-BE50-4B85-990B-55B91C085820}" destId="{C9D64595-F0E9-47FE-B5AB-934A47332C77}" srcOrd="1" destOrd="0" presId="urn:microsoft.com/office/officeart/2005/8/layout/hierarchy1"/>
    <dgm:cxn modelId="{1931055D-C012-4844-BFCB-33A2B60546D2}" type="presParOf" srcId="{D31B8E13-7B6A-414A-96FB-33F9D78102CF}" destId="{AA8300F7-E341-4B8B-994E-094DE743A3D5}"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F2B8F-83A4-4A8D-A0EE-00A65DB872C5}">
      <dsp:nvSpPr>
        <dsp:cNvPr id="0" name=""/>
        <dsp:cNvSpPr/>
      </dsp:nvSpPr>
      <dsp:spPr>
        <a:xfrm>
          <a:off x="3080" y="1118709"/>
          <a:ext cx="2199649" cy="139677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8510A7-23A1-4508-AF50-E0C2A6033703}">
      <dsp:nvSpPr>
        <dsp:cNvPr id="0" name=""/>
        <dsp:cNvSpPr/>
      </dsp:nvSpPr>
      <dsp:spPr>
        <a:xfrm>
          <a:off x="247486" y="1350894"/>
          <a:ext cx="2199649" cy="1396777"/>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tr-TR" sz="2000" kern="1200"/>
            <a:t>Cluster 0: Digital Infrastructure and Green Transformation</a:t>
          </a:r>
          <a:endParaRPr lang="en-US" sz="2000" kern="1200"/>
        </a:p>
      </dsp:txBody>
      <dsp:txXfrm>
        <a:off x="288396" y="1391804"/>
        <a:ext cx="2117829" cy="1314957"/>
      </dsp:txXfrm>
    </dsp:sp>
    <dsp:sp modelId="{1300DDD3-53CB-48AD-B654-8F7A34881B81}">
      <dsp:nvSpPr>
        <dsp:cNvPr id="0" name=""/>
        <dsp:cNvSpPr/>
      </dsp:nvSpPr>
      <dsp:spPr>
        <a:xfrm>
          <a:off x="2691541" y="1118709"/>
          <a:ext cx="2199649" cy="139677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F16923-0A16-4BA5-9053-AD3793B6BF36}">
      <dsp:nvSpPr>
        <dsp:cNvPr id="0" name=""/>
        <dsp:cNvSpPr/>
      </dsp:nvSpPr>
      <dsp:spPr>
        <a:xfrm>
          <a:off x="2935947" y="1350894"/>
          <a:ext cx="2199649" cy="1396777"/>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tr-TR" sz="2000" kern="1200"/>
            <a:t>Cluster 1: Corporate Sustainability and Policy Strategies</a:t>
          </a:r>
          <a:endParaRPr lang="en-US" sz="2000" kern="1200"/>
        </a:p>
      </dsp:txBody>
      <dsp:txXfrm>
        <a:off x="2976857" y="1391804"/>
        <a:ext cx="2117829" cy="1314957"/>
      </dsp:txXfrm>
    </dsp:sp>
    <dsp:sp modelId="{5E94BD74-8BC4-46A2-876E-A92B53EE860B}">
      <dsp:nvSpPr>
        <dsp:cNvPr id="0" name=""/>
        <dsp:cNvSpPr/>
      </dsp:nvSpPr>
      <dsp:spPr>
        <a:xfrm>
          <a:off x="5380002" y="1118709"/>
          <a:ext cx="2199649" cy="139677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4F9B9D-FC08-4F22-9B99-537A09D860FE}">
      <dsp:nvSpPr>
        <dsp:cNvPr id="0" name=""/>
        <dsp:cNvSpPr/>
      </dsp:nvSpPr>
      <dsp:spPr>
        <a:xfrm>
          <a:off x="5624408" y="1350894"/>
          <a:ext cx="2199649" cy="1396777"/>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tr-TR" sz="2000" kern="1200"/>
            <a:t>Cluster 2: Leadership, STARA, and Green Creativity</a:t>
          </a:r>
          <a:endParaRPr lang="en-US" sz="2000" kern="1200"/>
        </a:p>
      </dsp:txBody>
      <dsp:txXfrm>
        <a:off x="5665318" y="1391804"/>
        <a:ext cx="2117829" cy="1314957"/>
      </dsp:txXfrm>
    </dsp:sp>
    <dsp:sp modelId="{EC6CF9EF-9588-44B6-A2DE-53B29BD0089B}">
      <dsp:nvSpPr>
        <dsp:cNvPr id="0" name=""/>
        <dsp:cNvSpPr/>
      </dsp:nvSpPr>
      <dsp:spPr>
        <a:xfrm>
          <a:off x="8068463" y="1118709"/>
          <a:ext cx="2199649" cy="139677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D64595-F0E9-47FE-B5AB-934A47332C77}">
      <dsp:nvSpPr>
        <dsp:cNvPr id="0" name=""/>
        <dsp:cNvSpPr/>
      </dsp:nvSpPr>
      <dsp:spPr>
        <a:xfrm>
          <a:off x="8312869" y="1350894"/>
          <a:ext cx="2199649" cy="1396777"/>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tr-TR" sz="2000" kern="1200"/>
            <a:t>Cluster 3: Twin Transformation and Macro Impacts</a:t>
          </a:r>
          <a:endParaRPr lang="en-US" sz="2000" kern="1200"/>
        </a:p>
      </dsp:txBody>
      <dsp:txXfrm>
        <a:off x="8353779" y="1391804"/>
        <a:ext cx="2117829" cy="131495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222CAAB-2637-C406-BA4A-F8B799F9BAEA}"/>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581E5D17-ACE9-A9C0-F5A6-F1A6C444FD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0F98D939-0694-434A-91B2-7E787D11CF22}"/>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5" name="Alt Bilgi Yer Tutucusu 4">
            <a:extLst>
              <a:ext uri="{FF2B5EF4-FFF2-40B4-BE49-F238E27FC236}">
                <a16:creationId xmlns:a16="http://schemas.microsoft.com/office/drawing/2014/main" id="{088A38A1-651C-41DD-D1CC-3704E11B789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554FE48-D761-04FC-B983-C8C9E5D2406E}"/>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3471368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A01761-D842-275C-8B11-8C2FCECB47D4}"/>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8268451E-BF8E-DC74-E4FA-3DD2DF79F550}"/>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894FDC7-02DC-47E4-933F-5364FE1AA528}"/>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5" name="Alt Bilgi Yer Tutucusu 4">
            <a:extLst>
              <a:ext uri="{FF2B5EF4-FFF2-40B4-BE49-F238E27FC236}">
                <a16:creationId xmlns:a16="http://schemas.microsoft.com/office/drawing/2014/main" id="{AF308974-1ED1-E294-EADB-F099484557B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E073AC4-EFF4-8E80-0333-28B9E292BC5C}"/>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1592803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C186E6AF-34D3-F8BE-DD6E-997F908EC798}"/>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2B692DE-E9DB-993A-F571-B48ED875F17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DC56BCF-E9A1-1F03-6A2F-42147B758070}"/>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5" name="Alt Bilgi Yer Tutucusu 4">
            <a:extLst>
              <a:ext uri="{FF2B5EF4-FFF2-40B4-BE49-F238E27FC236}">
                <a16:creationId xmlns:a16="http://schemas.microsoft.com/office/drawing/2014/main" id="{64A9AACD-912F-25C0-BC2F-2177727E5C6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7DAC874-15F7-FBDD-B788-FAEF44494236}"/>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1143673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65260AB-82B3-D6E8-16DD-CDEF2ED684AA}"/>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EC40924F-41AF-56D2-9311-6DEC223DA4FD}"/>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C808DF52-13BC-9261-1D14-0531F1BDF5FF}"/>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5" name="Alt Bilgi Yer Tutucusu 4">
            <a:extLst>
              <a:ext uri="{FF2B5EF4-FFF2-40B4-BE49-F238E27FC236}">
                <a16:creationId xmlns:a16="http://schemas.microsoft.com/office/drawing/2014/main" id="{E106A966-C2EA-EF52-CDB6-72F145EA438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62905B6F-1045-D789-FED0-80279637FEF9}"/>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763730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47279D0-6128-2F5B-41DE-B0CBC03212A2}"/>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2743503A-2321-AE4F-3997-4671D7C26CB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AF42EC6C-5A88-ADC9-5469-AD465E5C16E6}"/>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5" name="Alt Bilgi Yer Tutucusu 4">
            <a:extLst>
              <a:ext uri="{FF2B5EF4-FFF2-40B4-BE49-F238E27FC236}">
                <a16:creationId xmlns:a16="http://schemas.microsoft.com/office/drawing/2014/main" id="{7C6C5D1D-BF14-55C9-E08D-0AEA586E921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4E6B9B05-DBD1-987D-5156-8AC3521BBADE}"/>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2275221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C6FC067-A41E-F098-6D82-8A918577F32A}"/>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CF950E43-3DC8-53CE-4F58-8C8E937B610F}"/>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555EAD91-37A3-FEBE-BBC0-FFDF4738899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9B729B99-23C1-7E51-773D-CCAF69F81BDC}"/>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6" name="Alt Bilgi Yer Tutucusu 5">
            <a:extLst>
              <a:ext uri="{FF2B5EF4-FFF2-40B4-BE49-F238E27FC236}">
                <a16:creationId xmlns:a16="http://schemas.microsoft.com/office/drawing/2014/main" id="{0CD1361E-93CC-B97A-C65F-5D9436A3107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3454DCF6-9629-90D3-0A58-8B756F7BDFB4}"/>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1305219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71D0D9-FC73-0106-64C3-0949E1841651}"/>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4CAD1F4A-5EE9-BC73-404B-1900CA91DF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9208E079-B399-40EB-FF01-30F898704319}"/>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7E364FE7-9209-6553-4442-16F34CD736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0A996002-6E2A-FD8D-1409-18B3CD064FCC}"/>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C291D9-FAFD-B63C-F991-1690D80D6CBC}"/>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8" name="Alt Bilgi Yer Tutucusu 7">
            <a:extLst>
              <a:ext uri="{FF2B5EF4-FFF2-40B4-BE49-F238E27FC236}">
                <a16:creationId xmlns:a16="http://schemas.microsoft.com/office/drawing/2014/main" id="{C7419A05-8C91-1201-A545-BE99E4B86EC6}"/>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1191BA83-AC1F-26CE-7E52-6587939E0847}"/>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148226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8214265-B509-B245-6AAA-F9569A015779}"/>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4D1B1844-9E8D-541E-2700-D681FEAD0DC9}"/>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4" name="Alt Bilgi Yer Tutucusu 3">
            <a:extLst>
              <a:ext uri="{FF2B5EF4-FFF2-40B4-BE49-F238E27FC236}">
                <a16:creationId xmlns:a16="http://schemas.microsoft.com/office/drawing/2014/main" id="{34876FD5-E00D-5636-2482-0DA0604727EA}"/>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0B7ECC58-E431-7E1F-C0F7-60660CCD74A0}"/>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2974095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8A2D2C6B-CC39-F4DD-F4C4-FA613E6AE58F}"/>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3" name="Alt Bilgi Yer Tutucusu 2">
            <a:extLst>
              <a:ext uri="{FF2B5EF4-FFF2-40B4-BE49-F238E27FC236}">
                <a16:creationId xmlns:a16="http://schemas.microsoft.com/office/drawing/2014/main" id="{64032974-CF30-B25E-D262-92320F9D77E7}"/>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6BAC8C15-4916-D03F-70C5-15676CC1A607}"/>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1544419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0EAB3D1-2F27-3971-69C3-8A31FEE779B3}"/>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7A87E53D-40C0-6BFF-76C1-AA0EC90707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25DC89D2-8863-3D54-5164-613FC03F2D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8F61CFDE-D9D5-165D-B32D-81C6BBC4B15F}"/>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6" name="Alt Bilgi Yer Tutucusu 5">
            <a:extLst>
              <a:ext uri="{FF2B5EF4-FFF2-40B4-BE49-F238E27FC236}">
                <a16:creationId xmlns:a16="http://schemas.microsoft.com/office/drawing/2014/main" id="{8ACA38D7-E298-442D-8832-EE8DA7F07ACF}"/>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C42B798-BAAC-9245-FC4C-D16765C277EB}"/>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35687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6AB40D8-AE2C-301E-CDFD-8762D8518420}"/>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A48CE7DA-054D-9BE2-AA17-E3C8FBC830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50BF3B7-9CF4-5B53-A63B-CBFE2C2FB9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D313F4C-45D2-2E1F-C6A5-29721E5DFBF8}"/>
              </a:ext>
            </a:extLst>
          </p:cNvPr>
          <p:cNvSpPr>
            <a:spLocks noGrp="1"/>
          </p:cNvSpPr>
          <p:nvPr>
            <p:ph type="dt" sz="half" idx="10"/>
          </p:nvPr>
        </p:nvSpPr>
        <p:spPr/>
        <p:txBody>
          <a:bodyPr/>
          <a:lstStyle/>
          <a:p>
            <a:fld id="{42B4797E-9AF3-4DB6-9215-6DF2F51ADD2C}" type="datetimeFigureOut">
              <a:rPr lang="tr-TR" smtClean="0"/>
              <a:t>23.05.2025</a:t>
            </a:fld>
            <a:endParaRPr lang="tr-TR"/>
          </a:p>
        </p:txBody>
      </p:sp>
      <p:sp>
        <p:nvSpPr>
          <p:cNvPr id="6" name="Alt Bilgi Yer Tutucusu 5">
            <a:extLst>
              <a:ext uri="{FF2B5EF4-FFF2-40B4-BE49-F238E27FC236}">
                <a16:creationId xmlns:a16="http://schemas.microsoft.com/office/drawing/2014/main" id="{F412447B-2A6E-E864-7B0A-72D5FFCDE9C3}"/>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B69E75D1-32A8-0E89-2876-856D9A1C831F}"/>
              </a:ext>
            </a:extLst>
          </p:cNvPr>
          <p:cNvSpPr>
            <a:spLocks noGrp="1"/>
          </p:cNvSpPr>
          <p:nvPr>
            <p:ph type="sldNum" sz="quarter" idx="12"/>
          </p:nvPr>
        </p:nvSpPr>
        <p:spPr/>
        <p:txBody>
          <a:bodyPr/>
          <a:lstStyle/>
          <a:p>
            <a:fld id="{EB93CD97-DF48-4BCC-A585-AE62827E99D6}" type="slidenum">
              <a:rPr lang="tr-TR" smtClean="0"/>
              <a:t>‹#›</a:t>
            </a:fld>
            <a:endParaRPr lang="tr-TR"/>
          </a:p>
        </p:txBody>
      </p:sp>
    </p:spTree>
    <p:extLst>
      <p:ext uri="{BB962C8B-B14F-4D97-AF65-F5344CB8AC3E}">
        <p14:creationId xmlns:p14="http://schemas.microsoft.com/office/powerpoint/2010/main" val="284875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B0A1500C-BFF3-FB1A-6F8D-507FB1325A5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E4F83C0E-5BC6-19BF-9819-1B5D8B9F16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72E0249-5EB2-EB87-66A6-2CF98B3476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2B4797E-9AF3-4DB6-9215-6DF2F51ADD2C}" type="datetimeFigureOut">
              <a:rPr lang="tr-TR" smtClean="0"/>
              <a:t>23.05.2025</a:t>
            </a:fld>
            <a:endParaRPr lang="tr-TR"/>
          </a:p>
        </p:txBody>
      </p:sp>
      <p:sp>
        <p:nvSpPr>
          <p:cNvPr id="5" name="Alt Bilgi Yer Tutucusu 4">
            <a:extLst>
              <a:ext uri="{FF2B5EF4-FFF2-40B4-BE49-F238E27FC236}">
                <a16:creationId xmlns:a16="http://schemas.microsoft.com/office/drawing/2014/main" id="{5917C4FC-BE72-AD02-72B9-3B84022CCA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id="{D3FFBE53-3D01-91ED-7E14-A5C705D72E3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B93CD97-DF48-4BCC-A585-AE62827E99D6}" type="slidenum">
              <a:rPr lang="tr-TR" smtClean="0"/>
              <a:t>‹#›</a:t>
            </a:fld>
            <a:endParaRPr lang="tr-TR"/>
          </a:p>
        </p:txBody>
      </p:sp>
    </p:spTree>
    <p:extLst>
      <p:ext uri="{BB962C8B-B14F-4D97-AF65-F5344CB8AC3E}">
        <p14:creationId xmlns:p14="http://schemas.microsoft.com/office/powerpoint/2010/main" val="1590253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png"/><Relationship Id="rId7" Type="http://schemas.openxmlformats.org/officeDocument/2006/relationships/diagramColors" Target="../diagrams/colors1.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6.png"/><Relationship Id="rId7"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hyperlink" Target="mailto:Elif.habip@galata.edu.tr" TargetMode="External"/><Relationship Id="rId5" Type="http://schemas.openxmlformats.org/officeDocument/2006/relationships/hyperlink" Target="mailto:zeynep.tarakci@galata.edu.tr" TargetMode="External"/><Relationship Id="rId4" Type="http://schemas.openxmlformats.org/officeDocument/2006/relationships/hyperlink" Target="mailto:sevcan.pinar@galata.edu.tr"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descr="mavi, Majorelle Blue, bina, simetri, bakışım içeren bir resim&#10;&#10;Açıklama otomatik olarak oluşturuldu">
            <a:extLst>
              <a:ext uri="{FF2B5EF4-FFF2-40B4-BE49-F238E27FC236}">
                <a16:creationId xmlns:a16="http://schemas.microsoft.com/office/drawing/2014/main" id="{5CF5B36E-41AC-A8F1-0A52-3D604F6BB4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pic>
        <p:nvPicPr>
          <p:cNvPr id="7" name="Resim 6" descr="ekran görüntüsü, grafik, portakal, turuncu, tasarım içeren bir resim&#10;&#10;Açıklama otomatik olarak oluşturuldu">
            <a:extLst>
              <a:ext uri="{FF2B5EF4-FFF2-40B4-BE49-F238E27FC236}">
                <a16:creationId xmlns:a16="http://schemas.microsoft.com/office/drawing/2014/main" id="{EE5677FB-C932-E90D-CB3F-2798CAC49F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490626"/>
            <a:ext cx="12191999" cy="6858000"/>
          </a:xfrm>
          <a:prstGeom prst="rect">
            <a:avLst/>
          </a:prstGeom>
        </p:spPr>
      </p:pic>
      <p:sp>
        <p:nvSpPr>
          <p:cNvPr id="4" name="Metin kutusu 10">
            <a:extLst>
              <a:ext uri="{FF2B5EF4-FFF2-40B4-BE49-F238E27FC236}">
                <a16:creationId xmlns:a16="http://schemas.microsoft.com/office/drawing/2014/main" id="{4FC3F78C-8231-8390-C6ED-E24E047B9B4B}"/>
              </a:ext>
            </a:extLst>
          </p:cNvPr>
          <p:cNvSpPr txBox="1"/>
          <p:nvPr/>
        </p:nvSpPr>
        <p:spPr>
          <a:xfrm>
            <a:off x="216291" y="1242040"/>
            <a:ext cx="12191998" cy="1692771"/>
          </a:xfrm>
          <a:prstGeom prst="rect">
            <a:avLst/>
          </a:prstGeom>
          <a:noFill/>
        </p:spPr>
        <p:txBody>
          <a:bodyPr wrap="squar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i="0" dirty="0">
                <a:solidFill>
                  <a:srgbClr val="FFFFFF"/>
                </a:solidFill>
                <a:effectLst/>
              </a:rPr>
              <a:t>XIII Traditional Scientific Conference </a:t>
            </a:r>
            <a:endParaRPr lang="tr-TR" sz="4000" b="1" i="0" dirty="0">
              <a:solidFill>
                <a:srgbClr val="FFFFFF"/>
              </a:solidFill>
              <a:effectLst/>
            </a:endParaRPr>
          </a:p>
          <a:p>
            <a:pPr algn="ctr"/>
            <a:r>
              <a:rPr lang="en-US" sz="4000" b="1" i="0" dirty="0">
                <a:solidFill>
                  <a:srgbClr val="FFFFFF"/>
                </a:solidFill>
                <a:effectLst/>
              </a:rPr>
              <a:t>NEW ECONOMY 2025</a:t>
            </a:r>
            <a:endParaRPr lang="tr-TR" sz="4000" b="1" i="0" dirty="0">
              <a:solidFill>
                <a:srgbClr val="FFFFFF"/>
              </a:solidFill>
              <a:effectLst/>
            </a:endParaRPr>
          </a:p>
          <a:p>
            <a:pPr algn="ctr"/>
            <a:r>
              <a:rPr lang="tr-TR" sz="2400" b="1" dirty="0">
                <a:solidFill>
                  <a:srgbClr val="FFFFFF"/>
                </a:solidFill>
              </a:rPr>
              <a:t>May 23, 2025 I Sofia, </a:t>
            </a:r>
            <a:r>
              <a:rPr lang="tr-TR" sz="2400" b="1" dirty="0" err="1">
                <a:solidFill>
                  <a:srgbClr val="FFFFFF"/>
                </a:solidFill>
              </a:rPr>
              <a:t>Bulgaria</a:t>
            </a:r>
            <a:endParaRPr lang="tr-TR" sz="2400" dirty="0"/>
          </a:p>
        </p:txBody>
      </p:sp>
      <p:sp>
        <p:nvSpPr>
          <p:cNvPr id="5" name="Metin kutusu 5">
            <a:extLst>
              <a:ext uri="{FF2B5EF4-FFF2-40B4-BE49-F238E27FC236}">
                <a16:creationId xmlns:a16="http://schemas.microsoft.com/office/drawing/2014/main" id="{4BF53BEB-799B-D755-05AF-C40E60AAB56C}"/>
              </a:ext>
            </a:extLst>
          </p:cNvPr>
          <p:cNvSpPr txBox="1"/>
          <p:nvPr/>
        </p:nvSpPr>
        <p:spPr>
          <a:xfrm>
            <a:off x="960831" y="3544539"/>
            <a:ext cx="10427616" cy="646331"/>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3600" b="1" dirty="0">
                <a:solidFill>
                  <a:schemeClr val="bg1"/>
                </a:solidFill>
                <a:effectLst/>
                <a:latin typeface="Aptos" panose="020B0004020202020204" pitchFamily="34" charset="0"/>
                <a:ea typeface="Arial" panose="020B0604020202020204" pitchFamily="34" charset="0"/>
              </a:rPr>
              <a:t>A</a:t>
            </a:r>
            <a:r>
              <a:rPr lang="en-US" sz="3600" b="1" dirty="0">
                <a:solidFill>
                  <a:schemeClr val="bg1"/>
                </a:solidFill>
                <a:effectLst/>
                <a:latin typeface="Aptos" panose="020B0004020202020204" pitchFamily="34" charset="0"/>
                <a:ea typeface="Arial" panose="020B0604020202020204" pitchFamily="34" charset="0"/>
              </a:rPr>
              <a:t>I-SUPPORTED SUSTAINABLE INNOVATION</a:t>
            </a:r>
            <a:endParaRPr lang="tr-TR" sz="3600" b="1" dirty="0">
              <a:solidFill>
                <a:schemeClr val="bg1"/>
              </a:solidFill>
              <a:effectLst/>
              <a:latin typeface="Aptos" panose="020B0004020202020204" pitchFamily="34" charset="0"/>
              <a:ea typeface="Arial" panose="020B0604020202020204" pitchFamily="34" charset="0"/>
            </a:endParaRPr>
          </a:p>
        </p:txBody>
      </p:sp>
      <p:sp>
        <p:nvSpPr>
          <p:cNvPr id="10" name="Metin kutusu 12">
            <a:extLst>
              <a:ext uri="{FF2B5EF4-FFF2-40B4-BE49-F238E27FC236}">
                <a16:creationId xmlns:a16="http://schemas.microsoft.com/office/drawing/2014/main" id="{0265ED88-5F20-B3CF-E349-2F0ECB7DDB82}"/>
              </a:ext>
            </a:extLst>
          </p:cNvPr>
          <p:cNvSpPr txBox="1"/>
          <p:nvPr/>
        </p:nvSpPr>
        <p:spPr>
          <a:xfrm>
            <a:off x="324446" y="4585909"/>
            <a:ext cx="11700387" cy="1454757"/>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15000"/>
              </a:lnSpc>
              <a:spcAft>
                <a:spcPts val="800"/>
              </a:spcAft>
            </a:pPr>
            <a:endParaRPr lang="en-US" sz="2400" b="1" dirty="0">
              <a:solidFill>
                <a:schemeClr val="bg1"/>
              </a:solidFill>
              <a:effectLst/>
              <a:latin typeface="+mj-lt"/>
              <a:ea typeface="Calibri" panose="020F0502020204030204" pitchFamily="34" charset="0"/>
              <a:cs typeface="Times New Roman" panose="02020603050405020304" pitchFamily="18" charset="0"/>
            </a:endParaRPr>
          </a:p>
          <a:p>
            <a:pPr algn="ctr">
              <a:lnSpc>
                <a:spcPct val="115000"/>
              </a:lnSpc>
              <a:spcAft>
                <a:spcPts val="800"/>
              </a:spcAft>
            </a:pPr>
            <a:r>
              <a:rPr lang="en-US" sz="2400" b="1" dirty="0">
                <a:solidFill>
                  <a:schemeClr val="bg1"/>
                </a:solidFill>
                <a:effectLst/>
                <a:ea typeface="Calibri" panose="020F0502020204030204" pitchFamily="34" charset="0"/>
                <a:cs typeface="Times New Roman" panose="02020603050405020304" pitchFamily="18" charset="0"/>
              </a:rPr>
              <a:t>Asst. Prof. </a:t>
            </a:r>
            <a:r>
              <a:rPr lang="en-US" sz="2400" b="1" dirty="0" err="1">
                <a:solidFill>
                  <a:schemeClr val="bg1"/>
                </a:solidFill>
                <a:effectLst/>
                <a:ea typeface="Calibri" panose="020F0502020204030204" pitchFamily="34" charset="0"/>
                <a:cs typeface="Times New Roman" panose="02020603050405020304" pitchFamily="18" charset="0"/>
              </a:rPr>
              <a:t>Sevcan</a:t>
            </a:r>
            <a:r>
              <a:rPr lang="en-US" sz="2400" b="1" dirty="0">
                <a:solidFill>
                  <a:schemeClr val="bg1"/>
                </a:solidFill>
                <a:effectLst/>
                <a:ea typeface="Calibri" panose="020F0502020204030204" pitchFamily="34" charset="0"/>
                <a:cs typeface="Times New Roman" panose="02020603050405020304" pitchFamily="18" charset="0"/>
              </a:rPr>
              <a:t> PINAR, Res. Asst. Zeynep TARAKCI</a:t>
            </a:r>
            <a:r>
              <a:rPr lang="tr-TR" sz="2400" b="1" dirty="0">
                <a:solidFill>
                  <a:schemeClr val="bg1"/>
                </a:solidFill>
                <a:effectLst/>
                <a:ea typeface="Calibri" panose="020F0502020204030204" pitchFamily="34" charset="0"/>
                <a:cs typeface="Times New Roman" panose="02020603050405020304" pitchFamily="18" charset="0"/>
              </a:rPr>
              <a:t>, </a:t>
            </a:r>
            <a:r>
              <a:rPr lang="en-US" sz="2400" b="1" dirty="0">
                <a:solidFill>
                  <a:schemeClr val="bg1"/>
                </a:solidFill>
                <a:effectLst/>
                <a:ea typeface="Calibri" panose="020F0502020204030204" pitchFamily="34" charset="0"/>
                <a:cs typeface="Times New Roman" panose="02020603050405020304" pitchFamily="18" charset="0"/>
              </a:rPr>
              <a:t>Asst. Prof. </a:t>
            </a:r>
            <a:r>
              <a:rPr lang="en-US" sz="2400" b="1" dirty="0" err="1">
                <a:solidFill>
                  <a:schemeClr val="bg1"/>
                </a:solidFill>
                <a:effectLst/>
                <a:ea typeface="Calibri" panose="020F0502020204030204" pitchFamily="34" charset="0"/>
                <a:cs typeface="Times New Roman" panose="02020603050405020304" pitchFamily="18" charset="0"/>
              </a:rPr>
              <a:t>Elif</a:t>
            </a:r>
            <a:r>
              <a:rPr lang="en-US" sz="2400" b="1" dirty="0">
                <a:solidFill>
                  <a:schemeClr val="bg1"/>
                </a:solidFill>
                <a:effectLst/>
                <a:ea typeface="Calibri" panose="020F0502020204030204" pitchFamily="34" charset="0"/>
                <a:cs typeface="Times New Roman" panose="02020603050405020304" pitchFamily="18" charset="0"/>
              </a:rPr>
              <a:t> HABİP</a:t>
            </a:r>
            <a:r>
              <a:rPr lang="tr-TR" sz="1800" b="1" kern="0" baseline="30000" dirty="0">
                <a:solidFill>
                  <a:schemeClr val="bg1"/>
                </a:solidFill>
                <a:effectLst/>
                <a:ea typeface="Calibri" panose="020F0502020204030204" pitchFamily="34" charset="0"/>
              </a:rPr>
              <a:t>1</a:t>
            </a:r>
            <a:endParaRPr lang="en-US" sz="2000" b="1" dirty="0">
              <a:solidFill>
                <a:schemeClr val="bg1"/>
              </a:solidFill>
              <a:ea typeface="Arial" panose="020B0604020202020204" pitchFamily="34" charset="0"/>
            </a:endParaRPr>
          </a:p>
          <a:p>
            <a:pPr algn="ctr"/>
            <a:r>
              <a:rPr lang="tr-TR" sz="1800" b="1" kern="0" baseline="30000" dirty="0">
                <a:solidFill>
                  <a:schemeClr val="bg1"/>
                </a:solidFill>
                <a:effectLst/>
                <a:ea typeface="Calibri" panose="020F0502020204030204" pitchFamily="34" charset="0"/>
              </a:rPr>
              <a:t>1</a:t>
            </a:r>
            <a:r>
              <a:rPr lang="en-US" sz="2000" b="1" dirty="0">
                <a:solidFill>
                  <a:schemeClr val="bg1"/>
                </a:solidFill>
                <a:ea typeface="Arial" panose="020B0604020202020204" pitchFamily="34" charset="0"/>
              </a:rPr>
              <a:t>Istanbul Galata University, Department of Business Administration</a:t>
            </a:r>
          </a:p>
        </p:txBody>
      </p:sp>
      <p:pic>
        <p:nvPicPr>
          <p:cNvPr id="8" name="Resim 7">
            <a:extLst>
              <a:ext uri="{FF2B5EF4-FFF2-40B4-BE49-F238E27FC236}">
                <a16:creationId xmlns:a16="http://schemas.microsoft.com/office/drawing/2014/main" id="{6F4ADAE0-8D11-6826-65E6-957F7153C874}"/>
              </a:ext>
            </a:extLst>
          </p:cNvPr>
          <p:cNvPicPr>
            <a:picLocks noChangeAspect="1"/>
          </p:cNvPicPr>
          <p:nvPr/>
        </p:nvPicPr>
        <p:blipFill>
          <a:blip r:embed="rId4"/>
          <a:stretch>
            <a:fillRect/>
          </a:stretch>
        </p:blipFill>
        <p:spPr>
          <a:xfrm>
            <a:off x="1938031" y="-2650"/>
            <a:ext cx="8748518" cy="823031"/>
          </a:xfrm>
          <a:prstGeom prst="rect">
            <a:avLst/>
          </a:prstGeom>
        </p:spPr>
      </p:pic>
    </p:spTree>
    <p:extLst>
      <p:ext uri="{BB962C8B-B14F-4D97-AF65-F5344CB8AC3E}">
        <p14:creationId xmlns:p14="http://schemas.microsoft.com/office/powerpoint/2010/main" val="23796458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descr="ekran görüntüsü, siyah içeren bir resim&#10;&#10;Açıklama otomatik olarak oluşturuldu">
            <a:extLst>
              <a:ext uri="{FF2B5EF4-FFF2-40B4-BE49-F238E27FC236}">
                <a16:creationId xmlns:a16="http://schemas.microsoft.com/office/drawing/2014/main" id="{2390956F-B19F-3B16-E7FB-A65E3D1435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1999" cy="6858000"/>
          </a:xfrm>
          <a:prstGeom prst="rect">
            <a:avLst/>
          </a:prstGeom>
        </p:spPr>
      </p:pic>
      <p:pic>
        <p:nvPicPr>
          <p:cNvPr id="7" name="Resim 6" descr="siyah, karanlık, ekran görüntüsü içeren bir resim&#10;&#10;Açıklama otomatik olarak oluşturuldu">
            <a:extLst>
              <a:ext uri="{FF2B5EF4-FFF2-40B4-BE49-F238E27FC236}">
                <a16:creationId xmlns:a16="http://schemas.microsoft.com/office/drawing/2014/main" id="{292D2416-D197-1B3A-D361-8D500F2837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103" y="-393297"/>
            <a:ext cx="12191999" cy="6858000"/>
          </a:xfrm>
          <a:prstGeom prst="rect">
            <a:avLst/>
          </a:prstGeom>
        </p:spPr>
      </p:pic>
      <p:sp>
        <p:nvSpPr>
          <p:cNvPr id="8" name="Metin kutusu 7">
            <a:extLst>
              <a:ext uri="{FF2B5EF4-FFF2-40B4-BE49-F238E27FC236}">
                <a16:creationId xmlns:a16="http://schemas.microsoft.com/office/drawing/2014/main" id="{B809E4E1-A7CA-C4FA-516B-ADF862A512CB}"/>
              </a:ext>
            </a:extLst>
          </p:cNvPr>
          <p:cNvSpPr txBox="1"/>
          <p:nvPr/>
        </p:nvSpPr>
        <p:spPr>
          <a:xfrm>
            <a:off x="3732443" y="-23386"/>
            <a:ext cx="5136973" cy="707886"/>
          </a:xfrm>
          <a:prstGeom prst="rect">
            <a:avLst/>
          </a:prstGeom>
          <a:noFill/>
        </p:spPr>
        <p:txBody>
          <a:bodyPr wrap="square" rtlCol="0">
            <a:spAutoFit/>
          </a:bodyPr>
          <a:lstStyle/>
          <a:p>
            <a:pPr algn="ctr"/>
            <a:r>
              <a:rPr lang="tr-TR" sz="4000" b="1" dirty="0" err="1"/>
              <a:t>Findings</a:t>
            </a:r>
            <a:endParaRPr lang="tr-TR" sz="4000" b="1" dirty="0"/>
          </a:p>
        </p:txBody>
      </p:sp>
      <p:sp>
        <p:nvSpPr>
          <p:cNvPr id="2" name="Metin kutusu 1">
            <a:extLst>
              <a:ext uri="{FF2B5EF4-FFF2-40B4-BE49-F238E27FC236}">
                <a16:creationId xmlns:a16="http://schemas.microsoft.com/office/drawing/2014/main" id="{6E9F4A3E-6BF6-3F33-F1BC-FC32276C7F07}"/>
              </a:ext>
            </a:extLst>
          </p:cNvPr>
          <p:cNvSpPr txBox="1"/>
          <p:nvPr/>
        </p:nvSpPr>
        <p:spPr>
          <a:xfrm>
            <a:off x="580103" y="931172"/>
            <a:ext cx="11441655" cy="461665"/>
          </a:xfrm>
          <a:prstGeom prst="rect">
            <a:avLst/>
          </a:prstGeom>
          <a:noFill/>
        </p:spPr>
        <p:txBody>
          <a:bodyPr wrap="square" rtlCol="0">
            <a:spAutoFit/>
          </a:bodyPr>
          <a:lstStyle/>
          <a:p>
            <a:pPr algn="just"/>
            <a:r>
              <a:rPr lang="tr-TR" sz="2400" b="1" kern="0" dirty="0">
                <a:latin typeface="+mj-lt"/>
                <a:ea typeface="Calibri" panose="020F0502020204030204" pitchFamily="34" charset="0"/>
              </a:rPr>
              <a:t>Top 10- </a:t>
            </a:r>
            <a:r>
              <a:rPr lang="tr-TR" sz="2400" b="1" kern="0" dirty="0" err="1">
                <a:latin typeface="+mj-lt"/>
                <a:ea typeface="Calibri" panose="020F0502020204030204" pitchFamily="34" charset="0"/>
              </a:rPr>
              <a:t>most</a:t>
            </a:r>
            <a:r>
              <a:rPr lang="tr-TR" sz="2400" b="1" kern="0" dirty="0">
                <a:latin typeface="+mj-lt"/>
                <a:ea typeface="Calibri" panose="020F0502020204030204" pitchFamily="34" charset="0"/>
              </a:rPr>
              <a:t> </a:t>
            </a:r>
            <a:r>
              <a:rPr lang="tr-TR" sz="2400" b="1" kern="0" dirty="0" err="1">
                <a:latin typeface="+mj-lt"/>
                <a:ea typeface="Calibri" panose="020F0502020204030204" pitchFamily="34" charset="0"/>
              </a:rPr>
              <a:t>productive</a:t>
            </a:r>
            <a:r>
              <a:rPr lang="tr-TR" sz="2400" b="1" kern="0" dirty="0">
                <a:latin typeface="+mj-lt"/>
                <a:ea typeface="Calibri" panose="020F0502020204030204" pitchFamily="34" charset="0"/>
              </a:rPr>
              <a:t> </a:t>
            </a:r>
            <a:r>
              <a:rPr lang="tr-TR" sz="2400" b="1" kern="0" dirty="0" err="1">
                <a:latin typeface="+mj-lt"/>
                <a:ea typeface="Calibri" panose="020F0502020204030204" pitchFamily="34" charset="0"/>
              </a:rPr>
              <a:t>countries</a:t>
            </a:r>
            <a:endParaRPr lang="tr-TR" sz="2400" dirty="0">
              <a:latin typeface="+mj-lt"/>
            </a:endParaRPr>
          </a:p>
        </p:txBody>
      </p:sp>
      <p:pic>
        <p:nvPicPr>
          <p:cNvPr id="10" name="İçerik Yer Tutucusu 9" descr="diyagram, çizgi, öykü gelişim çizgisi; kumpas; grafiğini çıkarma, ekran görüntüsü içeren bir resim&#10;&#10;Açıklama otomatik olarak oluşturuldu">
            <a:extLst>
              <a:ext uri="{FF2B5EF4-FFF2-40B4-BE49-F238E27FC236}">
                <a16:creationId xmlns:a16="http://schemas.microsoft.com/office/drawing/2014/main" id="{B3711479-E6F2-99E2-5007-07F19FA0EB31}"/>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46319" y="1982731"/>
            <a:ext cx="7617809" cy="3731172"/>
          </a:xfrm>
        </p:spPr>
      </p:pic>
      <p:graphicFrame>
        <p:nvGraphicFramePr>
          <p:cNvPr id="12" name="Tablo 12">
            <a:extLst>
              <a:ext uri="{FF2B5EF4-FFF2-40B4-BE49-F238E27FC236}">
                <a16:creationId xmlns:a16="http://schemas.microsoft.com/office/drawing/2014/main" id="{B7A0F013-C374-0605-EA9F-F1540F48E3DE}"/>
              </a:ext>
            </a:extLst>
          </p:cNvPr>
          <p:cNvGraphicFramePr>
            <a:graphicFrameLocks noGrp="1"/>
          </p:cNvGraphicFramePr>
          <p:nvPr>
            <p:extLst>
              <p:ext uri="{D42A27DB-BD31-4B8C-83A1-F6EECF244321}">
                <p14:modId xmlns:p14="http://schemas.microsoft.com/office/powerpoint/2010/main" val="1572616756"/>
              </p:ext>
            </p:extLst>
          </p:nvPr>
        </p:nvGraphicFramePr>
        <p:xfrm>
          <a:off x="8468849" y="1416223"/>
          <a:ext cx="3218426" cy="4297680"/>
        </p:xfrm>
        <a:graphic>
          <a:graphicData uri="http://schemas.openxmlformats.org/drawingml/2006/table">
            <a:tbl>
              <a:tblPr firstRow="1" bandRow="1">
                <a:tableStyleId>{5940675A-B579-460E-94D1-54222C63F5DA}</a:tableStyleId>
              </a:tblPr>
              <a:tblGrid>
                <a:gridCol w="1609213">
                  <a:extLst>
                    <a:ext uri="{9D8B030D-6E8A-4147-A177-3AD203B41FA5}">
                      <a16:colId xmlns:a16="http://schemas.microsoft.com/office/drawing/2014/main" val="2120629084"/>
                    </a:ext>
                  </a:extLst>
                </a:gridCol>
                <a:gridCol w="1609213">
                  <a:extLst>
                    <a:ext uri="{9D8B030D-6E8A-4147-A177-3AD203B41FA5}">
                      <a16:colId xmlns:a16="http://schemas.microsoft.com/office/drawing/2014/main" val="383295845"/>
                    </a:ext>
                  </a:extLst>
                </a:gridCol>
              </a:tblGrid>
              <a:tr h="351612">
                <a:tc>
                  <a:txBody>
                    <a:bodyPr/>
                    <a:lstStyle/>
                    <a:p>
                      <a:r>
                        <a:rPr lang="tr-TR" b="1" dirty="0" err="1"/>
                        <a:t>Countries</a:t>
                      </a:r>
                      <a:endParaRPr lang="tr-TR" b="1" dirty="0"/>
                    </a:p>
                  </a:txBody>
                  <a:tcPr/>
                </a:tc>
                <a:tc>
                  <a:txBody>
                    <a:bodyPr/>
                    <a:lstStyle/>
                    <a:p>
                      <a:r>
                        <a:rPr lang="tr-TR" b="1" dirty="0" err="1"/>
                        <a:t>Record</a:t>
                      </a:r>
                      <a:r>
                        <a:rPr lang="tr-TR" b="1" dirty="0"/>
                        <a:t> </a:t>
                      </a:r>
                      <a:r>
                        <a:rPr lang="tr-TR" b="1" dirty="0" err="1"/>
                        <a:t>Count</a:t>
                      </a:r>
                      <a:endParaRPr lang="tr-TR" b="1" dirty="0"/>
                    </a:p>
                  </a:txBody>
                  <a:tcPr/>
                </a:tc>
                <a:extLst>
                  <a:ext uri="{0D108BD9-81ED-4DB2-BD59-A6C34878D82A}">
                    <a16:rowId xmlns:a16="http://schemas.microsoft.com/office/drawing/2014/main" val="1453549646"/>
                  </a:ext>
                </a:extLst>
              </a:tr>
              <a:tr h="351612">
                <a:tc>
                  <a:txBody>
                    <a:bodyPr/>
                    <a:lstStyle/>
                    <a:p>
                      <a:r>
                        <a:rPr lang="tr-TR" dirty="0">
                          <a:effectLst/>
                          <a:latin typeface="Source Sans Pro" panose="020B0503030403020204" pitchFamily="34" charset="0"/>
                        </a:rPr>
                        <a:t>CHINA</a:t>
                      </a:r>
                    </a:p>
                  </a:txBody>
                  <a:tcPr marL="114300" anchor="ctr"/>
                </a:tc>
                <a:tc>
                  <a:txBody>
                    <a:bodyPr/>
                    <a:lstStyle/>
                    <a:p>
                      <a:r>
                        <a:rPr lang="tr-TR" dirty="0">
                          <a:effectLst/>
                          <a:latin typeface="Source Sans Pro" panose="020B0503030403020204" pitchFamily="34" charset="0"/>
                        </a:rPr>
                        <a:t>19</a:t>
                      </a:r>
                    </a:p>
                  </a:txBody>
                  <a:tcPr marL="114300" anchor="ctr"/>
                </a:tc>
                <a:extLst>
                  <a:ext uri="{0D108BD9-81ED-4DB2-BD59-A6C34878D82A}">
                    <a16:rowId xmlns:a16="http://schemas.microsoft.com/office/drawing/2014/main" val="2320528021"/>
                  </a:ext>
                </a:extLst>
              </a:tr>
              <a:tr h="351612">
                <a:tc>
                  <a:txBody>
                    <a:bodyPr/>
                    <a:lstStyle/>
                    <a:p>
                      <a:r>
                        <a:rPr lang="tr-TR" dirty="0">
                          <a:effectLst/>
                          <a:latin typeface="Source Sans Pro" panose="020B0503030403020204" pitchFamily="34" charset="0"/>
                        </a:rPr>
                        <a:t>FRANCE</a:t>
                      </a:r>
                    </a:p>
                  </a:txBody>
                  <a:tcPr marL="114300" anchor="ctr"/>
                </a:tc>
                <a:tc>
                  <a:txBody>
                    <a:bodyPr/>
                    <a:lstStyle/>
                    <a:p>
                      <a:r>
                        <a:rPr lang="tr-TR" dirty="0">
                          <a:effectLst/>
                          <a:latin typeface="Source Sans Pro" panose="020B0503030403020204" pitchFamily="34" charset="0"/>
                        </a:rPr>
                        <a:t>5</a:t>
                      </a:r>
                    </a:p>
                  </a:txBody>
                  <a:tcPr marL="114300" anchor="ctr"/>
                </a:tc>
                <a:extLst>
                  <a:ext uri="{0D108BD9-81ED-4DB2-BD59-A6C34878D82A}">
                    <a16:rowId xmlns:a16="http://schemas.microsoft.com/office/drawing/2014/main" val="3803973801"/>
                  </a:ext>
                </a:extLst>
              </a:tr>
              <a:tr h="351612">
                <a:tc>
                  <a:txBody>
                    <a:bodyPr/>
                    <a:lstStyle/>
                    <a:p>
                      <a:r>
                        <a:rPr lang="tr-TR" dirty="0">
                          <a:effectLst/>
                          <a:latin typeface="Source Sans Pro" panose="020B0503030403020204" pitchFamily="34" charset="0"/>
                        </a:rPr>
                        <a:t>ENGLAND</a:t>
                      </a:r>
                    </a:p>
                  </a:txBody>
                  <a:tcPr marL="114300" anchor="ctr"/>
                </a:tc>
                <a:tc>
                  <a:txBody>
                    <a:bodyPr/>
                    <a:lstStyle/>
                    <a:p>
                      <a:r>
                        <a:rPr lang="tr-TR" dirty="0">
                          <a:effectLst/>
                          <a:latin typeface="Source Sans Pro" panose="020B0503030403020204" pitchFamily="34" charset="0"/>
                        </a:rPr>
                        <a:t>3</a:t>
                      </a:r>
                    </a:p>
                  </a:txBody>
                  <a:tcPr marL="114300" anchor="ctr"/>
                </a:tc>
                <a:extLst>
                  <a:ext uri="{0D108BD9-81ED-4DB2-BD59-A6C34878D82A}">
                    <a16:rowId xmlns:a16="http://schemas.microsoft.com/office/drawing/2014/main" val="332164427"/>
                  </a:ext>
                </a:extLst>
              </a:tr>
              <a:tr h="351612">
                <a:tc>
                  <a:txBody>
                    <a:bodyPr/>
                    <a:lstStyle/>
                    <a:p>
                      <a:r>
                        <a:rPr lang="tr-TR" dirty="0">
                          <a:effectLst/>
                          <a:latin typeface="Source Sans Pro" panose="020B0503030403020204" pitchFamily="34" charset="0"/>
                        </a:rPr>
                        <a:t>ITALY</a:t>
                      </a:r>
                    </a:p>
                  </a:txBody>
                  <a:tcPr marL="114300" anchor="ctr"/>
                </a:tc>
                <a:tc>
                  <a:txBody>
                    <a:bodyPr/>
                    <a:lstStyle/>
                    <a:p>
                      <a:r>
                        <a:rPr lang="tr-TR" dirty="0">
                          <a:effectLst/>
                          <a:latin typeface="Source Sans Pro" panose="020B0503030403020204" pitchFamily="34" charset="0"/>
                        </a:rPr>
                        <a:t>3</a:t>
                      </a:r>
                    </a:p>
                  </a:txBody>
                  <a:tcPr marL="114300" anchor="ctr"/>
                </a:tc>
                <a:extLst>
                  <a:ext uri="{0D108BD9-81ED-4DB2-BD59-A6C34878D82A}">
                    <a16:rowId xmlns:a16="http://schemas.microsoft.com/office/drawing/2014/main" val="3614904591"/>
                  </a:ext>
                </a:extLst>
              </a:tr>
              <a:tr h="351612">
                <a:tc>
                  <a:txBody>
                    <a:bodyPr/>
                    <a:lstStyle/>
                    <a:p>
                      <a:r>
                        <a:rPr lang="tr-TR" dirty="0">
                          <a:effectLst/>
                          <a:latin typeface="Source Sans Pro" panose="020B0503030403020204" pitchFamily="34" charset="0"/>
                        </a:rPr>
                        <a:t>OMAN</a:t>
                      </a:r>
                    </a:p>
                  </a:txBody>
                  <a:tcPr marL="114300" anchor="ctr"/>
                </a:tc>
                <a:tc>
                  <a:txBody>
                    <a:bodyPr/>
                    <a:lstStyle/>
                    <a:p>
                      <a:r>
                        <a:rPr lang="tr-TR" dirty="0">
                          <a:effectLst/>
                          <a:latin typeface="Source Sans Pro" panose="020B0503030403020204" pitchFamily="34" charset="0"/>
                        </a:rPr>
                        <a:t>3</a:t>
                      </a:r>
                    </a:p>
                  </a:txBody>
                  <a:tcPr marL="114300" anchor="ctr"/>
                </a:tc>
                <a:extLst>
                  <a:ext uri="{0D108BD9-81ED-4DB2-BD59-A6C34878D82A}">
                    <a16:rowId xmlns:a16="http://schemas.microsoft.com/office/drawing/2014/main" val="1030499880"/>
                  </a:ext>
                </a:extLst>
              </a:tr>
              <a:tr h="351612">
                <a:tc>
                  <a:txBody>
                    <a:bodyPr/>
                    <a:lstStyle/>
                    <a:p>
                      <a:r>
                        <a:rPr lang="tr-TR" dirty="0">
                          <a:effectLst/>
                          <a:latin typeface="Source Sans Pro" panose="020B0503030403020204" pitchFamily="34" charset="0"/>
                        </a:rPr>
                        <a:t>MALAYSIA</a:t>
                      </a:r>
                    </a:p>
                  </a:txBody>
                  <a:tcPr marL="114300" anchor="ctr"/>
                </a:tc>
                <a:tc>
                  <a:txBody>
                    <a:bodyPr/>
                    <a:lstStyle/>
                    <a:p>
                      <a:r>
                        <a:rPr lang="tr-TR" dirty="0">
                          <a:effectLst/>
                          <a:latin typeface="Source Sans Pro" panose="020B0503030403020204" pitchFamily="34" charset="0"/>
                        </a:rPr>
                        <a:t>2</a:t>
                      </a:r>
                    </a:p>
                  </a:txBody>
                  <a:tcPr marL="114300" anchor="ctr"/>
                </a:tc>
                <a:extLst>
                  <a:ext uri="{0D108BD9-81ED-4DB2-BD59-A6C34878D82A}">
                    <a16:rowId xmlns:a16="http://schemas.microsoft.com/office/drawing/2014/main" val="1879959445"/>
                  </a:ext>
                </a:extLst>
              </a:tr>
              <a:tr h="351612">
                <a:tc>
                  <a:txBody>
                    <a:bodyPr/>
                    <a:lstStyle/>
                    <a:p>
                      <a:r>
                        <a:rPr lang="tr-TR" dirty="0">
                          <a:effectLst/>
                          <a:latin typeface="Source Sans Pro" panose="020B0503030403020204" pitchFamily="34" charset="0"/>
                        </a:rPr>
                        <a:t>SAUDI ARABIA</a:t>
                      </a:r>
                    </a:p>
                  </a:txBody>
                  <a:tcPr marL="114300" anchor="ctr"/>
                </a:tc>
                <a:tc>
                  <a:txBody>
                    <a:bodyPr/>
                    <a:lstStyle/>
                    <a:p>
                      <a:r>
                        <a:rPr lang="tr-TR" dirty="0">
                          <a:effectLst/>
                          <a:latin typeface="Source Sans Pro" panose="020B0503030403020204" pitchFamily="34" charset="0"/>
                        </a:rPr>
                        <a:t>2</a:t>
                      </a:r>
                    </a:p>
                  </a:txBody>
                  <a:tcPr marL="114300" anchor="ctr"/>
                </a:tc>
                <a:extLst>
                  <a:ext uri="{0D108BD9-81ED-4DB2-BD59-A6C34878D82A}">
                    <a16:rowId xmlns:a16="http://schemas.microsoft.com/office/drawing/2014/main" val="1928274702"/>
                  </a:ext>
                </a:extLst>
              </a:tr>
              <a:tr h="351612">
                <a:tc>
                  <a:txBody>
                    <a:bodyPr/>
                    <a:lstStyle/>
                    <a:p>
                      <a:r>
                        <a:rPr lang="tr-TR" dirty="0">
                          <a:effectLst/>
                          <a:latin typeface="Source Sans Pro" panose="020B0503030403020204" pitchFamily="34" charset="0"/>
                        </a:rPr>
                        <a:t>SOUTH KOREA</a:t>
                      </a:r>
                    </a:p>
                  </a:txBody>
                  <a:tcPr marL="114300" anchor="ctr"/>
                </a:tc>
                <a:tc>
                  <a:txBody>
                    <a:bodyPr/>
                    <a:lstStyle/>
                    <a:p>
                      <a:r>
                        <a:rPr lang="tr-TR" dirty="0">
                          <a:effectLst/>
                          <a:latin typeface="Source Sans Pro" panose="020B0503030403020204" pitchFamily="34" charset="0"/>
                        </a:rPr>
                        <a:t>2</a:t>
                      </a:r>
                    </a:p>
                  </a:txBody>
                  <a:tcPr marL="114300" anchor="ctr"/>
                </a:tc>
                <a:extLst>
                  <a:ext uri="{0D108BD9-81ED-4DB2-BD59-A6C34878D82A}">
                    <a16:rowId xmlns:a16="http://schemas.microsoft.com/office/drawing/2014/main" val="1035915348"/>
                  </a:ext>
                </a:extLst>
              </a:tr>
              <a:tr h="351612">
                <a:tc>
                  <a:txBody>
                    <a:bodyPr/>
                    <a:lstStyle/>
                    <a:p>
                      <a:r>
                        <a:rPr lang="tr-TR" dirty="0">
                          <a:effectLst/>
                          <a:latin typeface="Source Sans Pro" panose="020B0503030403020204" pitchFamily="34" charset="0"/>
                        </a:rPr>
                        <a:t>USA</a:t>
                      </a:r>
                    </a:p>
                  </a:txBody>
                  <a:tcPr marL="114300" anchor="ctr"/>
                </a:tc>
                <a:tc>
                  <a:txBody>
                    <a:bodyPr/>
                    <a:lstStyle/>
                    <a:p>
                      <a:r>
                        <a:rPr lang="tr-TR" dirty="0">
                          <a:effectLst/>
                          <a:latin typeface="Source Sans Pro" panose="020B0503030403020204" pitchFamily="34" charset="0"/>
                        </a:rPr>
                        <a:t>2</a:t>
                      </a:r>
                    </a:p>
                  </a:txBody>
                  <a:tcPr marL="114300" anchor="ctr"/>
                </a:tc>
                <a:extLst>
                  <a:ext uri="{0D108BD9-81ED-4DB2-BD59-A6C34878D82A}">
                    <a16:rowId xmlns:a16="http://schemas.microsoft.com/office/drawing/2014/main" val="3390951069"/>
                  </a:ext>
                </a:extLst>
              </a:tr>
              <a:tr h="351612">
                <a:tc>
                  <a:txBody>
                    <a:bodyPr/>
                    <a:lstStyle/>
                    <a:p>
                      <a:r>
                        <a:rPr lang="tr-TR" dirty="0">
                          <a:effectLst/>
                          <a:latin typeface="Source Sans Pro" panose="020B0503030403020204" pitchFamily="34" charset="0"/>
                        </a:rPr>
                        <a:t>CYPRUS</a:t>
                      </a:r>
                    </a:p>
                  </a:txBody>
                  <a:tcPr marL="114300" anchor="ctr"/>
                </a:tc>
                <a:tc>
                  <a:txBody>
                    <a:bodyPr/>
                    <a:lstStyle/>
                    <a:p>
                      <a:r>
                        <a:rPr lang="tr-TR" dirty="0">
                          <a:effectLst/>
                          <a:latin typeface="Source Sans Pro" panose="020B0503030403020204" pitchFamily="34" charset="0"/>
                        </a:rPr>
                        <a:t>1</a:t>
                      </a:r>
                    </a:p>
                  </a:txBody>
                  <a:tcPr marL="114300" anchor="ctr"/>
                </a:tc>
                <a:extLst>
                  <a:ext uri="{0D108BD9-81ED-4DB2-BD59-A6C34878D82A}">
                    <a16:rowId xmlns:a16="http://schemas.microsoft.com/office/drawing/2014/main" val="3527091835"/>
                  </a:ext>
                </a:extLst>
              </a:tr>
            </a:tbl>
          </a:graphicData>
        </a:graphic>
      </p:graphicFrame>
    </p:spTree>
    <p:extLst>
      <p:ext uri="{BB962C8B-B14F-4D97-AF65-F5344CB8AC3E}">
        <p14:creationId xmlns:p14="http://schemas.microsoft.com/office/powerpoint/2010/main" val="870764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descr="ekran görüntüsü, siyah içeren bir resim&#10;&#10;Açıklama otomatik olarak oluşturuldu">
            <a:extLst>
              <a:ext uri="{FF2B5EF4-FFF2-40B4-BE49-F238E27FC236}">
                <a16:creationId xmlns:a16="http://schemas.microsoft.com/office/drawing/2014/main" id="{2390956F-B19F-3B16-E7FB-A65E3D1435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1999" cy="6858000"/>
          </a:xfrm>
          <a:prstGeom prst="rect">
            <a:avLst/>
          </a:prstGeom>
        </p:spPr>
      </p:pic>
      <p:pic>
        <p:nvPicPr>
          <p:cNvPr id="7" name="Resim 6" descr="siyah, karanlık, ekran görüntüsü içeren bir resim&#10;&#10;Açıklama otomatik olarak oluşturuldu">
            <a:extLst>
              <a:ext uri="{FF2B5EF4-FFF2-40B4-BE49-F238E27FC236}">
                <a16:creationId xmlns:a16="http://schemas.microsoft.com/office/drawing/2014/main" id="{292D2416-D197-1B3A-D361-8D500F2837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296" y="-333007"/>
            <a:ext cx="12191999" cy="6858000"/>
          </a:xfrm>
          <a:prstGeom prst="rect">
            <a:avLst/>
          </a:prstGeom>
        </p:spPr>
      </p:pic>
      <p:sp>
        <p:nvSpPr>
          <p:cNvPr id="8" name="Metin kutusu 7">
            <a:extLst>
              <a:ext uri="{FF2B5EF4-FFF2-40B4-BE49-F238E27FC236}">
                <a16:creationId xmlns:a16="http://schemas.microsoft.com/office/drawing/2014/main" id="{B809E4E1-A7CA-C4FA-516B-ADF862A512CB}"/>
              </a:ext>
            </a:extLst>
          </p:cNvPr>
          <p:cNvSpPr txBox="1"/>
          <p:nvPr/>
        </p:nvSpPr>
        <p:spPr>
          <a:xfrm>
            <a:off x="3732443" y="-23386"/>
            <a:ext cx="5136973" cy="707886"/>
          </a:xfrm>
          <a:prstGeom prst="rect">
            <a:avLst/>
          </a:prstGeom>
          <a:noFill/>
        </p:spPr>
        <p:txBody>
          <a:bodyPr wrap="square" rtlCol="0">
            <a:spAutoFit/>
          </a:bodyPr>
          <a:lstStyle/>
          <a:p>
            <a:pPr algn="ctr"/>
            <a:r>
              <a:rPr lang="tr-TR" sz="4000" b="1" dirty="0" err="1"/>
              <a:t>Findings</a:t>
            </a:r>
            <a:endParaRPr lang="tr-TR" sz="4000" b="1" dirty="0"/>
          </a:p>
        </p:txBody>
      </p:sp>
      <p:sp>
        <p:nvSpPr>
          <p:cNvPr id="2" name="Metin kutusu 1">
            <a:extLst>
              <a:ext uri="{FF2B5EF4-FFF2-40B4-BE49-F238E27FC236}">
                <a16:creationId xmlns:a16="http://schemas.microsoft.com/office/drawing/2014/main" id="{6E9F4A3E-6BF6-3F33-F1BC-FC32276C7F07}"/>
              </a:ext>
            </a:extLst>
          </p:cNvPr>
          <p:cNvSpPr txBox="1"/>
          <p:nvPr/>
        </p:nvSpPr>
        <p:spPr>
          <a:xfrm>
            <a:off x="838200" y="970663"/>
            <a:ext cx="11183558" cy="461665"/>
          </a:xfrm>
          <a:prstGeom prst="rect">
            <a:avLst/>
          </a:prstGeom>
          <a:noFill/>
        </p:spPr>
        <p:txBody>
          <a:bodyPr wrap="square" rtlCol="0">
            <a:spAutoFit/>
          </a:bodyPr>
          <a:lstStyle/>
          <a:p>
            <a:pPr algn="just"/>
            <a:r>
              <a:rPr lang="en-US" sz="2400" b="1" dirty="0"/>
              <a:t>Top 10-most prolific journals</a:t>
            </a:r>
            <a:endParaRPr lang="tr-TR" sz="2400" b="1" dirty="0"/>
          </a:p>
        </p:txBody>
      </p:sp>
      <p:pic>
        <p:nvPicPr>
          <p:cNvPr id="6" name="İçerik Yer Tutucusu 5" descr="çizgi, metin, ekran görüntüsü, tasarım içeren bir resim&#10;&#10;Açıklama otomatik olarak oluşturuldu">
            <a:extLst>
              <a:ext uri="{FF2B5EF4-FFF2-40B4-BE49-F238E27FC236}">
                <a16:creationId xmlns:a16="http://schemas.microsoft.com/office/drawing/2014/main" id="{29231BF5-6EA3-DC7B-2793-3958DB35C640}"/>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41230" y="2402991"/>
            <a:ext cx="7297814" cy="3574440"/>
          </a:xfrm>
        </p:spPr>
      </p:pic>
      <p:graphicFrame>
        <p:nvGraphicFramePr>
          <p:cNvPr id="9" name="Tablo 12">
            <a:extLst>
              <a:ext uri="{FF2B5EF4-FFF2-40B4-BE49-F238E27FC236}">
                <a16:creationId xmlns:a16="http://schemas.microsoft.com/office/drawing/2014/main" id="{299DC449-C821-73E3-F666-C92BDA412958}"/>
              </a:ext>
            </a:extLst>
          </p:cNvPr>
          <p:cNvGraphicFramePr>
            <a:graphicFrameLocks noGrp="1"/>
          </p:cNvGraphicFramePr>
          <p:nvPr>
            <p:extLst>
              <p:ext uri="{D42A27DB-BD31-4B8C-83A1-F6EECF244321}">
                <p14:modId xmlns:p14="http://schemas.microsoft.com/office/powerpoint/2010/main" val="3445510764"/>
              </p:ext>
            </p:extLst>
          </p:nvPr>
        </p:nvGraphicFramePr>
        <p:xfrm>
          <a:off x="7584434" y="970663"/>
          <a:ext cx="4266336" cy="5111791"/>
        </p:xfrm>
        <a:graphic>
          <a:graphicData uri="http://schemas.openxmlformats.org/drawingml/2006/table">
            <a:tbl>
              <a:tblPr firstRow="1" bandRow="1">
                <a:tableStyleId>{5940675A-B579-460E-94D1-54222C63F5DA}</a:tableStyleId>
              </a:tblPr>
              <a:tblGrid>
                <a:gridCol w="3201553">
                  <a:extLst>
                    <a:ext uri="{9D8B030D-6E8A-4147-A177-3AD203B41FA5}">
                      <a16:colId xmlns:a16="http://schemas.microsoft.com/office/drawing/2014/main" val="3327799406"/>
                    </a:ext>
                  </a:extLst>
                </a:gridCol>
                <a:gridCol w="1064783">
                  <a:extLst>
                    <a:ext uri="{9D8B030D-6E8A-4147-A177-3AD203B41FA5}">
                      <a16:colId xmlns:a16="http://schemas.microsoft.com/office/drawing/2014/main" val="4195144899"/>
                    </a:ext>
                  </a:extLst>
                </a:gridCol>
              </a:tblGrid>
              <a:tr h="501765">
                <a:tc>
                  <a:txBody>
                    <a:bodyPr/>
                    <a:lstStyle/>
                    <a:p>
                      <a:r>
                        <a:rPr lang="tr-TR" sz="1400" b="1" dirty="0" err="1">
                          <a:latin typeface="Source Sans Pro" panose="020B0503030403020204" pitchFamily="34" charset="0"/>
                          <a:ea typeface="Source Sans Pro" panose="020B0503030403020204" pitchFamily="34" charset="0"/>
                        </a:rPr>
                        <a:t>Journals</a:t>
                      </a:r>
                      <a:endParaRPr lang="tr-TR" sz="1400" b="1" dirty="0">
                        <a:latin typeface="Source Sans Pro" panose="020B0503030403020204" pitchFamily="34" charset="0"/>
                        <a:ea typeface="Source Sans Pro" panose="020B0503030403020204" pitchFamily="34" charset="0"/>
                      </a:endParaRPr>
                    </a:p>
                  </a:txBody>
                  <a:tcPr/>
                </a:tc>
                <a:tc>
                  <a:txBody>
                    <a:bodyPr/>
                    <a:lstStyle/>
                    <a:p>
                      <a:r>
                        <a:rPr lang="tr-TR" sz="1400" b="1" dirty="0" err="1">
                          <a:latin typeface="Source Sans Pro" panose="020B0503030403020204" pitchFamily="34" charset="0"/>
                          <a:ea typeface="Source Sans Pro" panose="020B0503030403020204" pitchFamily="34" charset="0"/>
                        </a:rPr>
                        <a:t>Number</a:t>
                      </a:r>
                      <a:r>
                        <a:rPr lang="tr-TR" sz="1400" b="1" dirty="0">
                          <a:latin typeface="Source Sans Pro" panose="020B0503030403020204" pitchFamily="34" charset="0"/>
                          <a:ea typeface="Source Sans Pro" panose="020B0503030403020204" pitchFamily="34" charset="0"/>
                        </a:rPr>
                        <a:t> of </a:t>
                      </a:r>
                      <a:r>
                        <a:rPr lang="tr-TR" sz="1400" b="1" dirty="0" err="1">
                          <a:latin typeface="Source Sans Pro" panose="020B0503030403020204" pitchFamily="34" charset="0"/>
                          <a:ea typeface="Source Sans Pro" panose="020B0503030403020204" pitchFamily="34" charset="0"/>
                        </a:rPr>
                        <a:t>articles</a:t>
                      </a:r>
                      <a:r>
                        <a:rPr lang="tr-TR" sz="1400" b="1" dirty="0">
                          <a:latin typeface="Source Sans Pro" panose="020B0503030403020204" pitchFamily="34" charset="0"/>
                          <a:ea typeface="Source Sans Pro" panose="020B0503030403020204" pitchFamily="34" charset="0"/>
                        </a:rPr>
                        <a:t> </a:t>
                      </a:r>
                      <a:r>
                        <a:rPr lang="tr-TR" sz="1400" b="1" dirty="0" err="1">
                          <a:latin typeface="Source Sans Pro" panose="020B0503030403020204" pitchFamily="34" charset="0"/>
                          <a:ea typeface="Source Sans Pro" panose="020B0503030403020204" pitchFamily="34" charset="0"/>
                        </a:rPr>
                        <a:t>published</a:t>
                      </a:r>
                      <a:endParaRPr lang="tr-TR" sz="1400" b="1"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2796483108"/>
                  </a:ext>
                </a:extLst>
              </a:tr>
              <a:tr h="386895">
                <a:tc>
                  <a:txBody>
                    <a:bodyPr/>
                    <a:lstStyle/>
                    <a:p>
                      <a:r>
                        <a:rPr lang="en-US" sz="1400" dirty="0">
                          <a:effectLst/>
                          <a:latin typeface="Source Sans Pro" panose="020B0503030403020204" pitchFamily="34" charset="0"/>
                          <a:ea typeface="Source Sans Pro" panose="020B0503030403020204" pitchFamily="34" charset="0"/>
                        </a:rPr>
                        <a:t>BUSINESS STRATEGY AND THE ENVIRONMENT</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2</a:t>
                      </a:r>
                    </a:p>
                  </a:txBody>
                  <a:tcPr marL="114300" anchor="ctr"/>
                </a:tc>
                <a:extLst>
                  <a:ext uri="{0D108BD9-81ED-4DB2-BD59-A6C34878D82A}">
                    <a16:rowId xmlns:a16="http://schemas.microsoft.com/office/drawing/2014/main" val="2164820952"/>
                  </a:ext>
                </a:extLst>
              </a:tr>
              <a:tr h="318988">
                <a:tc>
                  <a:txBody>
                    <a:bodyPr/>
                    <a:lstStyle/>
                    <a:p>
                      <a:r>
                        <a:rPr lang="tr-TR" sz="1400" dirty="0">
                          <a:effectLst/>
                          <a:latin typeface="Source Sans Pro" panose="020B0503030403020204" pitchFamily="34" charset="0"/>
                          <a:ea typeface="Source Sans Pro" panose="020B0503030403020204" pitchFamily="34" charset="0"/>
                        </a:rPr>
                        <a:t>ENERGY ECONOMICS</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2</a:t>
                      </a:r>
                    </a:p>
                  </a:txBody>
                  <a:tcPr marL="114300" anchor="ctr"/>
                </a:tc>
                <a:extLst>
                  <a:ext uri="{0D108BD9-81ED-4DB2-BD59-A6C34878D82A}">
                    <a16:rowId xmlns:a16="http://schemas.microsoft.com/office/drawing/2014/main" val="2825386600"/>
                  </a:ext>
                </a:extLst>
              </a:tr>
              <a:tr h="556083">
                <a:tc>
                  <a:txBody>
                    <a:bodyPr/>
                    <a:lstStyle/>
                    <a:p>
                      <a:r>
                        <a:rPr lang="tr-TR" sz="1400" dirty="0">
                          <a:effectLst/>
                          <a:latin typeface="Source Sans Pro" panose="020B0503030403020204" pitchFamily="34" charset="0"/>
                          <a:ea typeface="Source Sans Pro" panose="020B0503030403020204" pitchFamily="34" charset="0"/>
                        </a:rPr>
                        <a:t>EUROPEAN JOURNAL OF INNOVATION MANAGEMENT</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2</a:t>
                      </a:r>
                    </a:p>
                  </a:txBody>
                  <a:tcPr marL="114300" anchor="ctr"/>
                </a:tc>
                <a:extLst>
                  <a:ext uri="{0D108BD9-81ED-4DB2-BD59-A6C34878D82A}">
                    <a16:rowId xmlns:a16="http://schemas.microsoft.com/office/drawing/2014/main" val="1798957586"/>
                  </a:ext>
                </a:extLst>
              </a:tr>
              <a:tr h="226142">
                <a:tc>
                  <a:txBody>
                    <a:bodyPr/>
                    <a:lstStyle/>
                    <a:p>
                      <a:r>
                        <a:rPr lang="tr-TR" sz="1400" dirty="0">
                          <a:effectLst/>
                          <a:latin typeface="Source Sans Pro" panose="020B0503030403020204" pitchFamily="34" charset="0"/>
                          <a:ea typeface="Source Sans Pro" panose="020B0503030403020204" pitchFamily="34" charset="0"/>
                        </a:rPr>
                        <a:t>SYSTEMS</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2</a:t>
                      </a:r>
                    </a:p>
                  </a:txBody>
                  <a:tcPr marL="114300" anchor="ctr"/>
                </a:tc>
                <a:extLst>
                  <a:ext uri="{0D108BD9-81ED-4DB2-BD59-A6C34878D82A}">
                    <a16:rowId xmlns:a16="http://schemas.microsoft.com/office/drawing/2014/main" val="1203388824"/>
                  </a:ext>
                </a:extLst>
              </a:tr>
              <a:tr h="446631">
                <a:tc>
                  <a:txBody>
                    <a:bodyPr/>
                    <a:lstStyle/>
                    <a:p>
                      <a:r>
                        <a:rPr lang="en-US" sz="1400" dirty="0">
                          <a:effectLst/>
                          <a:latin typeface="Source Sans Pro" panose="020B0503030403020204" pitchFamily="34" charset="0"/>
                          <a:ea typeface="Source Sans Pro" panose="020B0503030403020204" pitchFamily="34" charset="0"/>
                        </a:rPr>
                        <a:t>TECHNOLOGICAL FORECASTING AND SOCIAL CHANGE</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2</a:t>
                      </a:r>
                    </a:p>
                  </a:txBody>
                  <a:tcPr marL="114300" anchor="ctr"/>
                </a:tc>
                <a:extLst>
                  <a:ext uri="{0D108BD9-81ED-4DB2-BD59-A6C34878D82A}">
                    <a16:rowId xmlns:a16="http://schemas.microsoft.com/office/drawing/2014/main" val="1942635539"/>
                  </a:ext>
                </a:extLst>
              </a:tr>
              <a:tr h="265471">
                <a:tc>
                  <a:txBody>
                    <a:bodyPr/>
                    <a:lstStyle/>
                    <a:p>
                      <a:r>
                        <a:rPr lang="tr-TR" sz="1400" dirty="0">
                          <a:effectLst/>
                          <a:latin typeface="Source Sans Pro" panose="020B0503030403020204" pitchFamily="34" charset="0"/>
                          <a:ea typeface="Source Sans Pro" panose="020B0503030403020204" pitchFamily="34" charset="0"/>
                        </a:rPr>
                        <a:t>TECHNOLOGY IN SOCIETY</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2</a:t>
                      </a:r>
                    </a:p>
                  </a:txBody>
                  <a:tcPr marL="114300" anchor="ctr"/>
                </a:tc>
                <a:extLst>
                  <a:ext uri="{0D108BD9-81ED-4DB2-BD59-A6C34878D82A}">
                    <a16:rowId xmlns:a16="http://schemas.microsoft.com/office/drawing/2014/main" val="3632264847"/>
                  </a:ext>
                </a:extLst>
              </a:tr>
              <a:tr h="265471">
                <a:tc>
                  <a:txBody>
                    <a:bodyPr/>
                    <a:lstStyle/>
                    <a:p>
                      <a:r>
                        <a:rPr lang="tr-TR" sz="1400" dirty="0">
                          <a:effectLst/>
                          <a:latin typeface="Source Sans Pro" panose="020B0503030403020204" pitchFamily="34" charset="0"/>
                          <a:ea typeface="Source Sans Pro" panose="020B0503030403020204" pitchFamily="34" charset="0"/>
                        </a:rPr>
                        <a:t>APPLIED ECONOMICS</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3106094436"/>
                  </a:ext>
                </a:extLst>
              </a:tr>
              <a:tr h="452283">
                <a:tc>
                  <a:txBody>
                    <a:bodyPr/>
                    <a:lstStyle/>
                    <a:p>
                      <a:r>
                        <a:rPr lang="en-US" sz="1400" dirty="0">
                          <a:effectLst/>
                          <a:latin typeface="Source Sans Pro" panose="020B0503030403020204" pitchFamily="34" charset="0"/>
                          <a:ea typeface="Source Sans Pro" panose="020B0503030403020204" pitchFamily="34" charset="0"/>
                        </a:rPr>
                        <a:t>ASIA PACIFIC JOURNAL OF BUSINESS ADMINISTRATION</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1367252645"/>
                  </a:ext>
                </a:extLst>
              </a:tr>
              <a:tr h="442452">
                <a:tc>
                  <a:txBody>
                    <a:bodyPr/>
                    <a:lstStyle/>
                    <a:p>
                      <a:r>
                        <a:rPr lang="tr-TR" sz="1400" dirty="0">
                          <a:effectLst/>
                          <a:latin typeface="Source Sans Pro" panose="020B0503030403020204" pitchFamily="34" charset="0"/>
                          <a:ea typeface="Source Sans Pro" panose="020B0503030403020204" pitchFamily="34" charset="0"/>
                        </a:rPr>
                        <a:t>CORPORATE SOCIAL RESPONSIBILITY AND ENVIRONMENTAL MANAGEMENT</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438414732"/>
                  </a:ext>
                </a:extLst>
              </a:tr>
              <a:tr h="327477">
                <a:tc>
                  <a:txBody>
                    <a:bodyPr/>
                    <a:lstStyle/>
                    <a:p>
                      <a:r>
                        <a:rPr lang="tr-TR" sz="1400" dirty="0">
                          <a:effectLst/>
                          <a:latin typeface="Source Sans Pro" panose="020B0503030403020204" pitchFamily="34" charset="0"/>
                          <a:ea typeface="Source Sans Pro" panose="020B0503030403020204" pitchFamily="34" charset="0"/>
                        </a:rPr>
                        <a:t>ECONOMIC CHANGE AND RESTRUCTURING</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2479549967"/>
                  </a:ext>
                </a:extLst>
              </a:tr>
            </a:tbl>
          </a:graphicData>
        </a:graphic>
      </p:graphicFrame>
    </p:spTree>
    <p:extLst>
      <p:ext uri="{BB962C8B-B14F-4D97-AF65-F5344CB8AC3E}">
        <p14:creationId xmlns:p14="http://schemas.microsoft.com/office/powerpoint/2010/main" val="2982838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descr="ekran görüntüsü, siyah içeren bir resim&#10;&#10;Açıklama otomatik olarak oluşturuldu">
            <a:extLst>
              <a:ext uri="{FF2B5EF4-FFF2-40B4-BE49-F238E27FC236}">
                <a16:creationId xmlns:a16="http://schemas.microsoft.com/office/drawing/2014/main" id="{2390956F-B19F-3B16-E7FB-A65E3D1435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1999" cy="6858000"/>
          </a:xfrm>
          <a:prstGeom prst="rect">
            <a:avLst/>
          </a:prstGeom>
        </p:spPr>
      </p:pic>
      <p:pic>
        <p:nvPicPr>
          <p:cNvPr id="7" name="Resim 6" descr="siyah, karanlık, ekran görüntüsü içeren bir resim&#10;&#10;Açıklama otomatik olarak oluşturuldu">
            <a:extLst>
              <a:ext uri="{FF2B5EF4-FFF2-40B4-BE49-F238E27FC236}">
                <a16:creationId xmlns:a16="http://schemas.microsoft.com/office/drawing/2014/main" id="{292D2416-D197-1B3A-D361-8D500F2837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007" y="-58705"/>
            <a:ext cx="12191999" cy="6858000"/>
          </a:xfrm>
          <a:prstGeom prst="rect">
            <a:avLst/>
          </a:prstGeom>
        </p:spPr>
      </p:pic>
      <p:sp>
        <p:nvSpPr>
          <p:cNvPr id="8" name="Metin kutusu 7">
            <a:extLst>
              <a:ext uri="{FF2B5EF4-FFF2-40B4-BE49-F238E27FC236}">
                <a16:creationId xmlns:a16="http://schemas.microsoft.com/office/drawing/2014/main" id="{B809E4E1-A7CA-C4FA-516B-ADF862A512CB}"/>
              </a:ext>
            </a:extLst>
          </p:cNvPr>
          <p:cNvSpPr txBox="1"/>
          <p:nvPr/>
        </p:nvSpPr>
        <p:spPr>
          <a:xfrm>
            <a:off x="3848521" y="360871"/>
            <a:ext cx="5136973" cy="707886"/>
          </a:xfrm>
          <a:prstGeom prst="rect">
            <a:avLst/>
          </a:prstGeom>
          <a:noFill/>
        </p:spPr>
        <p:txBody>
          <a:bodyPr wrap="square" rtlCol="0">
            <a:spAutoFit/>
          </a:bodyPr>
          <a:lstStyle/>
          <a:p>
            <a:pPr algn="ctr"/>
            <a:r>
              <a:rPr lang="tr-TR" sz="4000" b="1" dirty="0" err="1"/>
              <a:t>Findings</a:t>
            </a:r>
            <a:endParaRPr lang="tr-TR" sz="4000" b="1" dirty="0"/>
          </a:p>
        </p:txBody>
      </p:sp>
      <p:sp>
        <p:nvSpPr>
          <p:cNvPr id="2" name="Metin kutusu 1">
            <a:extLst>
              <a:ext uri="{FF2B5EF4-FFF2-40B4-BE49-F238E27FC236}">
                <a16:creationId xmlns:a16="http://schemas.microsoft.com/office/drawing/2014/main" id="{6E9F4A3E-6BF6-3F33-F1BC-FC32276C7F07}"/>
              </a:ext>
            </a:extLst>
          </p:cNvPr>
          <p:cNvSpPr txBox="1"/>
          <p:nvPr/>
        </p:nvSpPr>
        <p:spPr>
          <a:xfrm>
            <a:off x="1219201" y="1585542"/>
            <a:ext cx="10773061" cy="461665"/>
          </a:xfrm>
          <a:prstGeom prst="rect">
            <a:avLst/>
          </a:prstGeom>
          <a:noFill/>
        </p:spPr>
        <p:txBody>
          <a:bodyPr wrap="square" rtlCol="0">
            <a:spAutoFit/>
          </a:bodyPr>
          <a:lstStyle/>
          <a:p>
            <a:pPr algn="just"/>
            <a:r>
              <a:rPr lang="tr-TR" sz="2400" b="1" kern="0" dirty="0">
                <a:effectLst/>
                <a:latin typeface="Times New Roman" panose="02020603050405020304" pitchFamily="18" charset="0"/>
                <a:ea typeface="Calibri" panose="020F0502020204030204" pitchFamily="34" charset="0"/>
              </a:rPr>
              <a:t>Word </a:t>
            </a:r>
            <a:r>
              <a:rPr lang="tr-TR" sz="2400" b="1" kern="0" dirty="0" err="1">
                <a:effectLst/>
                <a:latin typeface="Times New Roman" panose="02020603050405020304" pitchFamily="18" charset="0"/>
                <a:ea typeface="Calibri" panose="020F0502020204030204" pitchFamily="34" charset="0"/>
              </a:rPr>
              <a:t>Frequencies</a:t>
            </a:r>
            <a:r>
              <a:rPr lang="tr-TR" sz="2400" b="1" kern="0" dirty="0">
                <a:effectLst/>
                <a:latin typeface="Times New Roman" panose="02020603050405020304" pitchFamily="18" charset="0"/>
                <a:ea typeface="Calibri" panose="020F0502020204030204" pitchFamily="34" charset="0"/>
              </a:rPr>
              <a:t> </a:t>
            </a:r>
            <a:endParaRPr lang="tr-TR" sz="2400" dirty="0"/>
          </a:p>
        </p:txBody>
      </p:sp>
      <p:graphicFrame>
        <p:nvGraphicFramePr>
          <p:cNvPr id="3" name="İçerik Yer Tutucusu 3">
            <a:extLst>
              <a:ext uri="{FF2B5EF4-FFF2-40B4-BE49-F238E27FC236}">
                <a16:creationId xmlns:a16="http://schemas.microsoft.com/office/drawing/2014/main" id="{68C00F82-98DD-D351-4497-0502C37EA580}"/>
              </a:ext>
            </a:extLst>
          </p:cNvPr>
          <p:cNvGraphicFramePr>
            <a:graphicFrameLocks noGrp="1"/>
          </p:cNvGraphicFramePr>
          <p:nvPr>
            <p:ph idx="1"/>
            <p:extLst>
              <p:ext uri="{D42A27DB-BD31-4B8C-83A1-F6EECF244321}">
                <p14:modId xmlns:p14="http://schemas.microsoft.com/office/powerpoint/2010/main" val="3182220789"/>
              </p:ext>
            </p:extLst>
          </p:nvPr>
        </p:nvGraphicFramePr>
        <p:xfrm>
          <a:off x="2053209" y="2563993"/>
          <a:ext cx="7414260" cy="3162300"/>
        </p:xfrm>
        <a:graphic>
          <a:graphicData uri="http://schemas.openxmlformats.org/drawingml/2006/table">
            <a:tbl>
              <a:tblPr firstRow="1" firstCol="1" bandRow="1">
                <a:tableStyleId>{5C22544A-7EE6-4342-B048-85BDC9FD1C3A}</a:tableStyleId>
              </a:tblPr>
              <a:tblGrid>
                <a:gridCol w="572004">
                  <a:extLst>
                    <a:ext uri="{9D8B030D-6E8A-4147-A177-3AD203B41FA5}">
                      <a16:colId xmlns:a16="http://schemas.microsoft.com/office/drawing/2014/main" val="391002934"/>
                    </a:ext>
                  </a:extLst>
                </a:gridCol>
                <a:gridCol w="4383418">
                  <a:extLst>
                    <a:ext uri="{9D8B030D-6E8A-4147-A177-3AD203B41FA5}">
                      <a16:colId xmlns:a16="http://schemas.microsoft.com/office/drawing/2014/main" val="698051156"/>
                    </a:ext>
                  </a:extLst>
                </a:gridCol>
                <a:gridCol w="2458838">
                  <a:extLst>
                    <a:ext uri="{9D8B030D-6E8A-4147-A177-3AD203B41FA5}">
                      <a16:colId xmlns:a16="http://schemas.microsoft.com/office/drawing/2014/main" val="3034349860"/>
                    </a:ext>
                  </a:extLst>
                </a:gridCol>
              </a:tblGrid>
              <a:tr h="292100">
                <a:tc>
                  <a:txBody>
                    <a:bodyPr/>
                    <a:lstStyle/>
                    <a:p>
                      <a:pPr algn="just">
                        <a:lnSpc>
                          <a:spcPct val="115000"/>
                        </a:lnSpc>
                        <a:spcAft>
                          <a:spcPts val="800"/>
                        </a:spcAft>
                      </a:pPr>
                      <a:r>
                        <a:rPr lang="tr-TR" sz="1200" dirty="0">
                          <a:effectLst/>
                        </a:rPr>
                        <a:t>No</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a:effectLst/>
                        </a:rPr>
                        <a:t>Word</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Frequency</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26638104"/>
                  </a:ext>
                </a:extLst>
              </a:tr>
              <a:tr h="287020">
                <a:tc>
                  <a:txBody>
                    <a:bodyPr/>
                    <a:lstStyle/>
                    <a:p>
                      <a:pPr algn="just">
                        <a:lnSpc>
                          <a:spcPct val="115000"/>
                        </a:lnSpc>
                        <a:spcAft>
                          <a:spcPts val="800"/>
                        </a:spcAft>
                      </a:pPr>
                      <a:r>
                        <a:rPr lang="tr-TR" sz="1200">
                          <a:effectLst/>
                        </a:rPr>
                        <a:t>1</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err="1">
                          <a:effectLst/>
                        </a:rPr>
                        <a:t>green</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5227</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68458404"/>
                  </a:ext>
                </a:extLst>
              </a:tr>
              <a:tr h="287020">
                <a:tc>
                  <a:txBody>
                    <a:bodyPr/>
                    <a:lstStyle/>
                    <a:p>
                      <a:pPr algn="just">
                        <a:lnSpc>
                          <a:spcPct val="115000"/>
                        </a:lnSpc>
                        <a:spcAft>
                          <a:spcPts val="800"/>
                        </a:spcAft>
                      </a:pPr>
                      <a:r>
                        <a:rPr lang="tr-TR" sz="1200">
                          <a:effectLst/>
                        </a:rPr>
                        <a:t>2</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err="1">
                          <a:effectLst/>
                        </a:rPr>
                        <a:t>innovation</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3327</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37650647"/>
                  </a:ext>
                </a:extLst>
              </a:tr>
              <a:tr h="287020">
                <a:tc>
                  <a:txBody>
                    <a:bodyPr/>
                    <a:lstStyle/>
                    <a:p>
                      <a:pPr algn="just">
                        <a:lnSpc>
                          <a:spcPct val="115000"/>
                        </a:lnSpc>
                        <a:spcAft>
                          <a:spcPts val="800"/>
                        </a:spcAft>
                      </a:pPr>
                      <a:r>
                        <a:rPr lang="tr-TR" sz="1200">
                          <a:effectLst/>
                        </a:rPr>
                        <a:t>3</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environmental</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a:effectLst/>
                        </a:rPr>
                        <a:t>1648</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7071504"/>
                  </a:ext>
                </a:extLst>
              </a:tr>
              <a:tr h="287020">
                <a:tc>
                  <a:txBody>
                    <a:bodyPr/>
                    <a:lstStyle/>
                    <a:p>
                      <a:pPr algn="just">
                        <a:lnSpc>
                          <a:spcPct val="115000"/>
                        </a:lnSpc>
                        <a:spcAft>
                          <a:spcPts val="800"/>
                        </a:spcAft>
                      </a:pPr>
                      <a:r>
                        <a:rPr lang="tr-TR" sz="1200">
                          <a:effectLst/>
                        </a:rPr>
                        <a:t>4</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technology</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a:effectLst/>
                        </a:rPr>
                        <a:t>1204</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9616000"/>
                  </a:ext>
                </a:extLst>
              </a:tr>
              <a:tr h="287020">
                <a:tc>
                  <a:txBody>
                    <a:bodyPr/>
                    <a:lstStyle/>
                    <a:p>
                      <a:pPr algn="just">
                        <a:lnSpc>
                          <a:spcPct val="115000"/>
                        </a:lnSpc>
                        <a:spcAft>
                          <a:spcPts val="800"/>
                        </a:spcAft>
                      </a:pPr>
                      <a:r>
                        <a:rPr lang="tr-TR" sz="1200">
                          <a:effectLst/>
                        </a:rPr>
                        <a:t>5</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research</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a:effectLst/>
                        </a:rPr>
                        <a:t>1135</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82750328"/>
                  </a:ext>
                </a:extLst>
              </a:tr>
              <a:tr h="287020">
                <a:tc>
                  <a:txBody>
                    <a:bodyPr/>
                    <a:lstStyle/>
                    <a:p>
                      <a:pPr algn="just">
                        <a:lnSpc>
                          <a:spcPct val="115000"/>
                        </a:lnSpc>
                        <a:spcAft>
                          <a:spcPts val="800"/>
                        </a:spcAft>
                      </a:pPr>
                      <a:r>
                        <a:rPr lang="tr-TR" sz="1200">
                          <a:effectLst/>
                        </a:rPr>
                        <a:t>6</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data</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a:effectLst/>
                        </a:rPr>
                        <a:t>1088</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84249342"/>
                  </a:ext>
                </a:extLst>
              </a:tr>
              <a:tr h="287020">
                <a:tc>
                  <a:txBody>
                    <a:bodyPr/>
                    <a:lstStyle/>
                    <a:p>
                      <a:pPr algn="just">
                        <a:lnSpc>
                          <a:spcPct val="115000"/>
                        </a:lnSpc>
                        <a:spcAft>
                          <a:spcPts val="800"/>
                        </a:spcAft>
                      </a:pPr>
                      <a:r>
                        <a:rPr lang="tr-TR" sz="1200">
                          <a:effectLst/>
                        </a:rPr>
                        <a:t>7</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management</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a:effectLst/>
                        </a:rPr>
                        <a:t>1019</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56031190"/>
                  </a:ext>
                </a:extLst>
              </a:tr>
              <a:tr h="287020">
                <a:tc>
                  <a:txBody>
                    <a:bodyPr/>
                    <a:lstStyle/>
                    <a:p>
                      <a:pPr algn="just">
                        <a:lnSpc>
                          <a:spcPct val="115000"/>
                        </a:lnSpc>
                        <a:spcAft>
                          <a:spcPts val="800"/>
                        </a:spcAft>
                      </a:pPr>
                      <a:r>
                        <a:rPr lang="tr-TR" sz="1200">
                          <a:effectLst/>
                        </a:rPr>
                        <a:t>8</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digital</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a:effectLst/>
                        </a:rPr>
                        <a:t>990</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97410992"/>
                  </a:ext>
                </a:extLst>
              </a:tr>
              <a:tr h="287020">
                <a:tc>
                  <a:txBody>
                    <a:bodyPr/>
                    <a:lstStyle/>
                    <a:p>
                      <a:pPr algn="just">
                        <a:lnSpc>
                          <a:spcPct val="115000"/>
                        </a:lnSpc>
                        <a:spcAft>
                          <a:spcPts val="800"/>
                        </a:spcAft>
                      </a:pPr>
                      <a:r>
                        <a:rPr lang="tr-TR" sz="1200">
                          <a:effectLst/>
                        </a:rPr>
                        <a:t>9</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intelligence</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a:effectLst/>
                        </a:rPr>
                        <a:t>989</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14072930"/>
                  </a:ext>
                </a:extLst>
              </a:tr>
              <a:tr h="287020">
                <a:tc>
                  <a:txBody>
                    <a:bodyPr/>
                    <a:lstStyle/>
                    <a:p>
                      <a:pPr algn="just">
                        <a:lnSpc>
                          <a:spcPct val="115000"/>
                        </a:lnSpc>
                        <a:spcAft>
                          <a:spcPts val="800"/>
                        </a:spcAft>
                      </a:pPr>
                      <a:r>
                        <a:rPr lang="tr-TR" sz="1200">
                          <a:effectLst/>
                        </a:rPr>
                        <a:t>10</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a:effectLst/>
                        </a:rPr>
                        <a:t>study</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pPr>
                      <a:r>
                        <a:rPr lang="tr-TR" sz="1200" dirty="0">
                          <a:effectLst/>
                        </a:rPr>
                        <a:t>971</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15396752"/>
                  </a:ext>
                </a:extLst>
              </a:tr>
            </a:tbl>
          </a:graphicData>
        </a:graphic>
      </p:graphicFrame>
    </p:spTree>
    <p:extLst>
      <p:ext uri="{BB962C8B-B14F-4D97-AF65-F5344CB8AC3E}">
        <p14:creationId xmlns:p14="http://schemas.microsoft.com/office/powerpoint/2010/main" val="19684797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descr="ekran görüntüsü, siyah içeren bir resim&#10;&#10;Açıklama otomatik olarak oluşturuldu">
            <a:extLst>
              <a:ext uri="{FF2B5EF4-FFF2-40B4-BE49-F238E27FC236}">
                <a16:creationId xmlns:a16="http://schemas.microsoft.com/office/drawing/2014/main" id="{2390956F-B19F-3B16-E7FB-A65E3D1435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1999" cy="6858000"/>
          </a:xfrm>
          <a:prstGeom prst="rect">
            <a:avLst/>
          </a:prstGeom>
        </p:spPr>
      </p:pic>
      <p:pic>
        <p:nvPicPr>
          <p:cNvPr id="7" name="Resim 6" descr="siyah, karanlık, ekran görüntüsü içeren bir resim&#10;&#10;Açıklama otomatik olarak oluşturuldu">
            <a:extLst>
              <a:ext uri="{FF2B5EF4-FFF2-40B4-BE49-F238E27FC236}">
                <a16:creationId xmlns:a16="http://schemas.microsoft.com/office/drawing/2014/main" id="{292D2416-D197-1B3A-D361-8D500F2837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007" y="-216317"/>
            <a:ext cx="12191999" cy="6858000"/>
          </a:xfrm>
          <a:prstGeom prst="rect">
            <a:avLst/>
          </a:prstGeom>
        </p:spPr>
      </p:pic>
      <p:sp>
        <p:nvSpPr>
          <p:cNvPr id="8" name="Metin kutusu 7">
            <a:extLst>
              <a:ext uri="{FF2B5EF4-FFF2-40B4-BE49-F238E27FC236}">
                <a16:creationId xmlns:a16="http://schemas.microsoft.com/office/drawing/2014/main" id="{B809E4E1-A7CA-C4FA-516B-ADF862A512CB}"/>
              </a:ext>
            </a:extLst>
          </p:cNvPr>
          <p:cNvSpPr txBox="1"/>
          <p:nvPr/>
        </p:nvSpPr>
        <p:spPr>
          <a:xfrm>
            <a:off x="3848521" y="360871"/>
            <a:ext cx="5136973" cy="707886"/>
          </a:xfrm>
          <a:prstGeom prst="rect">
            <a:avLst/>
          </a:prstGeom>
          <a:noFill/>
        </p:spPr>
        <p:txBody>
          <a:bodyPr wrap="square" rtlCol="0">
            <a:spAutoFit/>
          </a:bodyPr>
          <a:lstStyle/>
          <a:p>
            <a:pPr algn="ctr"/>
            <a:r>
              <a:rPr lang="tr-TR" sz="4000" b="1" dirty="0" err="1"/>
              <a:t>Findings</a:t>
            </a:r>
            <a:endParaRPr lang="tr-TR" sz="4000" b="1" dirty="0"/>
          </a:p>
        </p:txBody>
      </p:sp>
      <p:sp>
        <p:nvSpPr>
          <p:cNvPr id="2" name="Metin kutusu 1">
            <a:extLst>
              <a:ext uri="{FF2B5EF4-FFF2-40B4-BE49-F238E27FC236}">
                <a16:creationId xmlns:a16="http://schemas.microsoft.com/office/drawing/2014/main" id="{6E9F4A3E-6BF6-3F33-F1BC-FC32276C7F07}"/>
              </a:ext>
            </a:extLst>
          </p:cNvPr>
          <p:cNvSpPr txBox="1"/>
          <p:nvPr/>
        </p:nvSpPr>
        <p:spPr>
          <a:xfrm>
            <a:off x="1032387" y="1487208"/>
            <a:ext cx="10920545" cy="461665"/>
          </a:xfrm>
          <a:prstGeom prst="rect">
            <a:avLst/>
          </a:prstGeom>
          <a:noFill/>
        </p:spPr>
        <p:txBody>
          <a:bodyPr wrap="square" rtlCol="0">
            <a:spAutoFit/>
          </a:bodyPr>
          <a:lstStyle/>
          <a:p>
            <a:pPr algn="just"/>
            <a:r>
              <a:rPr lang="tr-TR" sz="2400" b="1" kern="0" dirty="0">
                <a:latin typeface="Times New Roman" panose="02020603050405020304" pitchFamily="18" charset="0"/>
                <a:ea typeface="Calibri" panose="020F0502020204030204" pitchFamily="34" charset="0"/>
              </a:rPr>
              <a:t>PCA+ K-</a:t>
            </a:r>
            <a:r>
              <a:rPr lang="tr-TR" sz="2400" b="1" kern="0" dirty="0" err="1">
                <a:latin typeface="Times New Roman" panose="02020603050405020304" pitchFamily="18" charset="0"/>
                <a:ea typeface="Calibri" panose="020F0502020204030204" pitchFamily="34" charset="0"/>
              </a:rPr>
              <a:t>means</a:t>
            </a:r>
            <a:r>
              <a:rPr lang="tr-TR" sz="2400" b="1" kern="0" dirty="0">
                <a:latin typeface="Times New Roman" panose="02020603050405020304" pitchFamily="18" charset="0"/>
                <a:ea typeface="Calibri" panose="020F0502020204030204" pitchFamily="34" charset="0"/>
              </a:rPr>
              <a:t> Clustering Analysis</a:t>
            </a:r>
            <a:r>
              <a:rPr lang="tr-TR" sz="2400" b="1" kern="0" dirty="0">
                <a:effectLst/>
                <a:latin typeface="Times New Roman" panose="02020603050405020304" pitchFamily="18" charset="0"/>
                <a:ea typeface="Calibri" panose="020F0502020204030204" pitchFamily="34" charset="0"/>
              </a:rPr>
              <a:t> </a:t>
            </a:r>
            <a:endParaRPr lang="tr-TR" sz="2400" dirty="0"/>
          </a:p>
        </p:txBody>
      </p:sp>
      <p:graphicFrame>
        <p:nvGraphicFramePr>
          <p:cNvPr id="13" name="İçerik Yer Tutucusu 4">
            <a:extLst>
              <a:ext uri="{FF2B5EF4-FFF2-40B4-BE49-F238E27FC236}">
                <a16:creationId xmlns:a16="http://schemas.microsoft.com/office/drawing/2014/main" id="{88DC191B-56B7-EE73-A4CA-EE528BE852B0}"/>
              </a:ext>
            </a:extLst>
          </p:cNvPr>
          <p:cNvGraphicFramePr>
            <a:graphicFrameLocks noGrp="1"/>
          </p:cNvGraphicFramePr>
          <p:nvPr>
            <p:ph idx="1"/>
          </p:nvPr>
        </p:nvGraphicFramePr>
        <p:xfrm>
          <a:off x="838200" y="2310581"/>
          <a:ext cx="10515600" cy="38663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854372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descr="siyah, karanlık, ekran görüntüsü içeren bir resim&#10;&#10;Açıklama otomatik olarak oluşturuldu">
            <a:extLst>
              <a:ext uri="{FF2B5EF4-FFF2-40B4-BE49-F238E27FC236}">
                <a16:creationId xmlns:a16="http://schemas.microsoft.com/office/drawing/2014/main" id="{D8116767-F2F9-8164-92B3-A42945EAD4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Resim 8" descr="ekran görüntüsü, siyah içeren bir resim&#10;&#10;Açıklama otomatik olarak oluşturuldu">
            <a:extLst>
              <a:ext uri="{FF2B5EF4-FFF2-40B4-BE49-F238E27FC236}">
                <a16:creationId xmlns:a16="http://schemas.microsoft.com/office/drawing/2014/main" id="{B58F128E-4546-565C-0DED-63531ED66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Metin kutusu 2">
            <a:extLst>
              <a:ext uri="{FF2B5EF4-FFF2-40B4-BE49-F238E27FC236}">
                <a16:creationId xmlns:a16="http://schemas.microsoft.com/office/drawing/2014/main" id="{303FD5CF-8639-7E1F-F3C0-608E74D3B1B8}"/>
              </a:ext>
            </a:extLst>
          </p:cNvPr>
          <p:cNvSpPr txBox="1"/>
          <p:nvPr/>
        </p:nvSpPr>
        <p:spPr>
          <a:xfrm>
            <a:off x="311285" y="2352"/>
            <a:ext cx="11880714" cy="707886"/>
          </a:xfrm>
          <a:prstGeom prst="rect">
            <a:avLst/>
          </a:prstGeom>
          <a:noFill/>
        </p:spPr>
        <p:txBody>
          <a:bodyPr wrap="square" rtlCol="0">
            <a:spAutoFit/>
          </a:bodyPr>
          <a:lstStyle/>
          <a:p>
            <a:pPr algn="ctr"/>
            <a:r>
              <a:rPr lang="tr-TR" sz="4000" b="1" dirty="0" err="1"/>
              <a:t>Conlusion</a:t>
            </a:r>
            <a:r>
              <a:rPr lang="tr-TR" sz="4000" b="1" dirty="0"/>
              <a:t> </a:t>
            </a:r>
          </a:p>
        </p:txBody>
      </p:sp>
      <p:sp>
        <p:nvSpPr>
          <p:cNvPr id="4" name="İçerik Yer Tutucusu 3">
            <a:extLst>
              <a:ext uri="{FF2B5EF4-FFF2-40B4-BE49-F238E27FC236}">
                <a16:creationId xmlns:a16="http://schemas.microsoft.com/office/drawing/2014/main" id="{45C19A53-ED0F-FF23-C6AB-AAC239DFB12F}"/>
              </a:ext>
            </a:extLst>
          </p:cNvPr>
          <p:cNvSpPr txBox="1">
            <a:spLocks noGrp="1"/>
          </p:cNvSpPr>
          <p:nvPr>
            <p:ph idx="1"/>
          </p:nvPr>
        </p:nvSpPr>
        <p:spPr>
          <a:xfrm>
            <a:off x="673508" y="999991"/>
            <a:ext cx="10844981" cy="5214313"/>
          </a:xfrm>
          <a:prstGeom prst="rect">
            <a:avLst/>
          </a:prstGeom>
          <a:noFill/>
        </p:spPr>
        <p:txBody>
          <a:bodyPr wrap="square">
            <a:spAutoFit/>
          </a:bodyPr>
          <a:lstStyle/>
          <a:p>
            <a:r>
              <a:rPr lang="en-US" sz="2400" dirty="0"/>
              <a:t>Our study highlights the growing intersection between </a:t>
            </a:r>
            <a:r>
              <a:rPr lang="en-US" sz="2400" b="1" dirty="0"/>
              <a:t>artificial intelligence</a:t>
            </a:r>
            <a:r>
              <a:rPr lang="en-US" sz="2400" dirty="0"/>
              <a:t> and </a:t>
            </a:r>
            <a:r>
              <a:rPr lang="en-US" sz="2400" b="1" dirty="0"/>
              <a:t>sustainable innovation</a:t>
            </a:r>
            <a:r>
              <a:rPr lang="en-US" sz="2400" dirty="0"/>
              <a:t>, with increasing academic attention—especially in recent years.</a:t>
            </a:r>
          </a:p>
          <a:p>
            <a:r>
              <a:rPr lang="en-US" sz="2400" dirty="0"/>
              <a:t>The findings show that:</a:t>
            </a:r>
          </a:p>
          <a:p>
            <a:pPr lvl="1">
              <a:buFont typeface="Wingdings" panose="05000000000000000000" pitchFamily="2" charset="2"/>
              <a:buChar char="ü"/>
            </a:pPr>
            <a:r>
              <a:rPr lang="en-US" sz="2000" dirty="0"/>
              <a:t>Research is </a:t>
            </a:r>
            <a:r>
              <a:rPr lang="en-US" sz="2000" b="1" dirty="0"/>
              <a:t>intensifying</a:t>
            </a:r>
            <a:r>
              <a:rPr lang="en-US" sz="2000" dirty="0"/>
              <a:t>, particularly in </a:t>
            </a:r>
            <a:r>
              <a:rPr lang="en-US" sz="2000" b="1" dirty="0"/>
              <a:t>2024</a:t>
            </a:r>
            <a:r>
              <a:rPr lang="en-US" sz="2000" dirty="0"/>
              <a:t>,</a:t>
            </a:r>
          </a:p>
          <a:p>
            <a:pPr lvl="1">
              <a:buFont typeface="Wingdings" panose="05000000000000000000" pitchFamily="2" charset="2"/>
              <a:buChar char="ü"/>
            </a:pPr>
            <a:r>
              <a:rPr lang="en-US" sz="2000" b="1" dirty="0"/>
              <a:t>China</a:t>
            </a:r>
            <a:r>
              <a:rPr lang="en-US" sz="2000" dirty="0"/>
              <a:t> leads in publication output,</a:t>
            </a:r>
          </a:p>
          <a:p>
            <a:pPr lvl="1">
              <a:buFont typeface="Wingdings" panose="05000000000000000000" pitchFamily="2" charset="2"/>
              <a:buChar char="ü"/>
            </a:pPr>
            <a:r>
              <a:rPr lang="en-US" sz="2000" dirty="0"/>
              <a:t>A </a:t>
            </a:r>
            <a:r>
              <a:rPr lang="en-US" sz="2000" b="1" dirty="0"/>
              <a:t>diverse range of institutions and journals</a:t>
            </a:r>
            <a:r>
              <a:rPr lang="en-US" sz="2000" dirty="0"/>
              <a:t> are contributing,</a:t>
            </a:r>
          </a:p>
          <a:p>
            <a:pPr lvl="1">
              <a:buFont typeface="Wingdings" panose="05000000000000000000" pitchFamily="2" charset="2"/>
              <a:buChar char="ü"/>
            </a:pPr>
            <a:r>
              <a:rPr lang="en-US" sz="2000" dirty="0"/>
              <a:t>Key themes include </a:t>
            </a:r>
            <a:r>
              <a:rPr lang="en-US" sz="2000" b="1" dirty="0"/>
              <a:t>green transformation</a:t>
            </a:r>
            <a:r>
              <a:rPr lang="en-US" sz="2000" dirty="0"/>
              <a:t>, </a:t>
            </a:r>
            <a:r>
              <a:rPr lang="en-US" sz="2000" b="1" dirty="0"/>
              <a:t>corporate sustainability</a:t>
            </a:r>
            <a:r>
              <a:rPr lang="en-US" sz="2000" dirty="0"/>
              <a:t>, </a:t>
            </a:r>
            <a:r>
              <a:rPr lang="en-US" sz="2000" b="1" dirty="0"/>
              <a:t>leadership</a:t>
            </a:r>
            <a:r>
              <a:rPr lang="en-US" sz="2000" dirty="0"/>
              <a:t>, and </a:t>
            </a:r>
            <a:r>
              <a:rPr lang="en-US" sz="2000" b="1" dirty="0"/>
              <a:t>digital innovation</a:t>
            </a:r>
            <a:r>
              <a:rPr lang="en-US" sz="2000" dirty="0"/>
              <a:t>.</a:t>
            </a:r>
          </a:p>
          <a:p>
            <a:pPr lvl="1">
              <a:buFont typeface="Wingdings" panose="05000000000000000000" pitchFamily="2" charset="2"/>
              <a:buChar char="ü"/>
            </a:pPr>
            <a:r>
              <a:rPr lang="en-US" sz="2000" dirty="0"/>
              <a:t>Through clustering analysis, we identified </a:t>
            </a:r>
            <a:r>
              <a:rPr lang="en-US" sz="2000" b="1" dirty="0"/>
              <a:t>four main research directions</a:t>
            </a:r>
            <a:r>
              <a:rPr lang="en-US" sz="2000" dirty="0"/>
              <a:t>, revealing how AI </a:t>
            </a:r>
            <a:r>
              <a:rPr lang="tr-TR" sz="2000" dirty="0" err="1"/>
              <a:t>enhances</a:t>
            </a:r>
            <a:r>
              <a:rPr lang="tr-TR" sz="2000" dirty="0"/>
              <a:t> </a:t>
            </a:r>
            <a:r>
              <a:rPr lang="tr-TR" sz="2000" dirty="0" err="1"/>
              <a:t>efficiency</a:t>
            </a:r>
            <a:r>
              <a:rPr lang="tr-TR" sz="2000" dirty="0"/>
              <a:t> </a:t>
            </a:r>
            <a:r>
              <a:rPr lang="tr-TR" sz="2000" dirty="0" err="1"/>
              <a:t>and</a:t>
            </a:r>
            <a:r>
              <a:rPr lang="tr-TR" sz="2000" dirty="0"/>
              <a:t> </a:t>
            </a:r>
            <a:r>
              <a:rPr lang="tr-TR" sz="2000" dirty="0" err="1"/>
              <a:t>transforms</a:t>
            </a:r>
            <a:r>
              <a:rPr lang="en-US" sz="2000" dirty="0"/>
              <a:t> environmental and strategic approaches in business and policy.</a:t>
            </a:r>
          </a:p>
          <a:p>
            <a:r>
              <a:rPr lang="en-US" sz="2400" dirty="0"/>
              <a:t>In conclusion, </a:t>
            </a:r>
            <a:r>
              <a:rPr lang="en-US" sz="2400" b="1" dirty="0"/>
              <a:t>AI is emerging as a strategic enabler</a:t>
            </a:r>
            <a:r>
              <a:rPr lang="en-US" sz="2400" dirty="0"/>
              <a:t> of sustainable innovation, offering valuable tools for addressing today’s environmental and economic challenges</a:t>
            </a:r>
            <a:r>
              <a:rPr lang="tr-TR" sz="2400" dirty="0"/>
              <a:t>.</a:t>
            </a:r>
            <a:endParaRPr lang="en-US" sz="2400" dirty="0"/>
          </a:p>
        </p:txBody>
      </p:sp>
    </p:spTree>
    <p:extLst>
      <p:ext uri="{BB962C8B-B14F-4D97-AF65-F5344CB8AC3E}">
        <p14:creationId xmlns:p14="http://schemas.microsoft.com/office/powerpoint/2010/main" val="1503422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gökyüzü, bina, pencere, mimari içeren bir resim&#10;&#10;Açıklama otomatik olarak oluşturuldu">
            <a:extLst>
              <a:ext uri="{FF2B5EF4-FFF2-40B4-BE49-F238E27FC236}">
                <a16:creationId xmlns:a16="http://schemas.microsoft.com/office/drawing/2014/main" id="{06F168AB-7FE9-A257-B9DF-8F3FBB67B8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7" name="Resim 6" descr="ekran görüntüsü, siyah içeren bir resim&#10;&#10;Açıklama otomatik olarak oluşturuldu">
            <a:extLst>
              <a:ext uri="{FF2B5EF4-FFF2-40B4-BE49-F238E27FC236}">
                <a16:creationId xmlns:a16="http://schemas.microsoft.com/office/drawing/2014/main" id="{87309A4E-22AE-56DB-F770-22F5EF0A6C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52555"/>
            <a:ext cx="12191999" cy="6858000"/>
          </a:xfrm>
          <a:prstGeom prst="rect">
            <a:avLst/>
          </a:prstGeom>
        </p:spPr>
      </p:pic>
      <p:sp>
        <p:nvSpPr>
          <p:cNvPr id="4" name="Metin kutusu 3">
            <a:extLst>
              <a:ext uri="{FF2B5EF4-FFF2-40B4-BE49-F238E27FC236}">
                <a16:creationId xmlns:a16="http://schemas.microsoft.com/office/drawing/2014/main" id="{83E61B07-83CB-52E7-A0D1-39CEB5D163C9}"/>
              </a:ext>
            </a:extLst>
          </p:cNvPr>
          <p:cNvSpPr txBox="1"/>
          <p:nvPr/>
        </p:nvSpPr>
        <p:spPr>
          <a:xfrm>
            <a:off x="2201543" y="3338044"/>
            <a:ext cx="8048977" cy="923330"/>
          </a:xfrm>
          <a:prstGeom prst="rect">
            <a:avLst/>
          </a:prstGeom>
          <a:noFill/>
        </p:spPr>
        <p:txBody>
          <a:bodyPr wrap="square" rtlCol="0">
            <a:spAutoFit/>
          </a:bodyPr>
          <a:lstStyle/>
          <a:p>
            <a:pPr algn="ctr"/>
            <a:r>
              <a:rPr lang="en-US" sz="5400" b="1" dirty="0">
                <a:effectLst/>
                <a:latin typeface="Aptos" panose="020B0004020202020204" pitchFamily="34" charset="0"/>
                <a:ea typeface="Arial" panose="020B0604020202020204" pitchFamily="34" charset="0"/>
              </a:rPr>
              <a:t>THANKS!</a:t>
            </a:r>
            <a:endParaRPr lang="tr-TR" sz="5400" b="1" dirty="0">
              <a:effectLst/>
              <a:latin typeface="Aptos" panose="020B0004020202020204" pitchFamily="34" charset="0"/>
              <a:ea typeface="Arial" panose="020B0604020202020204" pitchFamily="34" charset="0"/>
            </a:endParaRPr>
          </a:p>
        </p:txBody>
      </p:sp>
      <p:sp>
        <p:nvSpPr>
          <p:cNvPr id="2" name="Metin kutusu 1">
            <a:extLst>
              <a:ext uri="{FF2B5EF4-FFF2-40B4-BE49-F238E27FC236}">
                <a16:creationId xmlns:a16="http://schemas.microsoft.com/office/drawing/2014/main" id="{109CE17A-63CE-DF3C-9F4C-07E12831DCA6}"/>
              </a:ext>
            </a:extLst>
          </p:cNvPr>
          <p:cNvSpPr txBox="1"/>
          <p:nvPr/>
        </p:nvSpPr>
        <p:spPr>
          <a:xfrm>
            <a:off x="3240497" y="4376792"/>
            <a:ext cx="5716690" cy="1673739"/>
          </a:xfrm>
          <a:prstGeom prst="rect">
            <a:avLst/>
          </a:prstGeom>
          <a:noFill/>
        </p:spPr>
        <p:txBody>
          <a:bodyPr wrap="square" rtlCol="0">
            <a:spAutoFit/>
          </a:bodyPr>
          <a:lstStyle/>
          <a:p>
            <a:pPr algn="ctr"/>
            <a:r>
              <a:rPr lang="en-US" sz="2000" b="1" dirty="0">
                <a:latin typeface="Aptos" panose="020B0004020202020204" pitchFamily="34" charset="0"/>
                <a:ea typeface="Arial" panose="020B0604020202020204" pitchFamily="34" charset="0"/>
                <a:hlinkClick r:id="rId4">
                  <a:extLst>
                    <a:ext uri="{A12FA001-AC4F-418D-AE19-62706E023703}">
                      <ahyp:hlinkClr xmlns:ahyp="http://schemas.microsoft.com/office/drawing/2018/hyperlinkcolor" val="tx"/>
                    </a:ext>
                  </a:extLst>
                </a:hlinkClick>
              </a:rPr>
              <a:t>sevcan.pinar@galata.edu.tr</a:t>
            </a:r>
            <a:endParaRPr lang="en-US" sz="2000" b="1" dirty="0">
              <a:latin typeface="Aptos" panose="020B0004020202020204" pitchFamily="34" charset="0"/>
              <a:ea typeface="Arial" panose="020B0604020202020204" pitchFamily="34" charset="0"/>
            </a:endParaRPr>
          </a:p>
          <a:p>
            <a:pPr algn="ctr"/>
            <a:r>
              <a:rPr lang="en-US" sz="2000" b="1" dirty="0">
                <a:latin typeface="Aptos" panose="020B0004020202020204" pitchFamily="34" charset="0"/>
                <a:ea typeface="Arial" panose="020B0604020202020204" pitchFamily="34" charset="0"/>
                <a:hlinkClick r:id="rId5">
                  <a:extLst>
                    <a:ext uri="{A12FA001-AC4F-418D-AE19-62706E023703}">
                      <ahyp:hlinkClr xmlns:ahyp="http://schemas.microsoft.com/office/drawing/2018/hyperlinkcolor" val="tx"/>
                    </a:ext>
                  </a:extLst>
                </a:hlinkClick>
              </a:rPr>
              <a:t>zeynep.tarakci@galata.edu.tr</a:t>
            </a:r>
            <a:endParaRPr lang="en-US" sz="2000" b="1" dirty="0">
              <a:latin typeface="Aptos" panose="020B0004020202020204" pitchFamily="34" charset="0"/>
              <a:ea typeface="Arial" panose="020B0604020202020204" pitchFamily="34" charset="0"/>
            </a:endParaRPr>
          </a:p>
          <a:p>
            <a:pPr algn="ctr"/>
            <a:r>
              <a:rPr lang="en-US" sz="2000" b="1" dirty="0">
                <a:latin typeface="Aptos" panose="020B0004020202020204" pitchFamily="34" charset="0"/>
                <a:ea typeface="Arial" panose="020B0604020202020204" pitchFamily="34" charset="0"/>
                <a:hlinkClick r:id="rId6">
                  <a:extLst>
                    <a:ext uri="{A12FA001-AC4F-418D-AE19-62706E023703}">
                      <ahyp:hlinkClr xmlns:ahyp="http://schemas.microsoft.com/office/drawing/2018/hyperlinkcolor" val="tx"/>
                    </a:ext>
                  </a:extLst>
                </a:hlinkClick>
              </a:rPr>
              <a:t>e</a:t>
            </a:r>
            <a:r>
              <a:rPr lang="en-US" sz="2000" b="1" dirty="0">
                <a:effectLst/>
                <a:latin typeface="Aptos" panose="020B0004020202020204" pitchFamily="34" charset="0"/>
                <a:ea typeface="Arial" panose="020B0604020202020204" pitchFamily="34" charset="0"/>
                <a:hlinkClick r:id="rId6">
                  <a:extLst>
                    <a:ext uri="{A12FA001-AC4F-418D-AE19-62706E023703}">
                      <ahyp:hlinkClr xmlns:ahyp="http://schemas.microsoft.com/office/drawing/2018/hyperlinkcolor" val="tx"/>
                    </a:ext>
                  </a:extLst>
                </a:hlinkClick>
              </a:rPr>
              <a:t>lif.habip@galata.edu.tr</a:t>
            </a:r>
            <a:endParaRPr lang="en-US" sz="2000" b="1" dirty="0">
              <a:effectLst/>
              <a:latin typeface="Aptos" panose="020B0004020202020204" pitchFamily="34" charset="0"/>
              <a:ea typeface="Arial" panose="020B0604020202020204" pitchFamily="34" charset="0"/>
            </a:endParaRPr>
          </a:p>
          <a:p>
            <a:pPr algn="ctr"/>
            <a:endParaRPr lang="tr-TR" sz="4000" b="1" dirty="0">
              <a:effectLst/>
              <a:latin typeface="Aptos" panose="020B0004020202020204" pitchFamily="34" charset="0"/>
              <a:ea typeface="Arial" panose="020B0604020202020204" pitchFamily="34" charset="0"/>
            </a:endParaRPr>
          </a:p>
        </p:txBody>
      </p:sp>
      <p:pic>
        <p:nvPicPr>
          <p:cNvPr id="10" name="Resim 9">
            <a:extLst>
              <a:ext uri="{FF2B5EF4-FFF2-40B4-BE49-F238E27FC236}">
                <a16:creationId xmlns:a16="http://schemas.microsoft.com/office/drawing/2014/main" id="{E77317DE-B607-6CA2-6933-F32D74ECE6C3}"/>
              </a:ext>
            </a:extLst>
          </p:cNvPr>
          <p:cNvPicPr>
            <a:picLocks noChangeAspect="1"/>
          </p:cNvPicPr>
          <p:nvPr/>
        </p:nvPicPr>
        <p:blipFill>
          <a:blip r:embed="rId7"/>
          <a:stretch>
            <a:fillRect/>
          </a:stretch>
        </p:blipFill>
        <p:spPr>
          <a:xfrm>
            <a:off x="8851252" y="3907209"/>
            <a:ext cx="1399268" cy="1673739"/>
          </a:xfrm>
          <a:prstGeom prst="rect">
            <a:avLst/>
          </a:prstGeom>
        </p:spPr>
      </p:pic>
      <p:pic>
        <p:nvPicPr>
          <p:cNvPr id="11" name="Resim 10">
            <a:extLst>
              <a:ext uri="{FF2B5EF4-FFF2-40B4-BE49-F238E27FC236}">
                <a16:creationId xmlns:a16="http://schemas.microsoft.com/office/drawing/2014/main" id="{69A85DA3-B728-BC6A-68A1-A93603ABFBA2}"/>
              </a:ext>
            </a:extLst>
          </p:cNvPr>
          <p:cNvPicPr>
            <a:picLocks noChangeAspect="1"/>
          </p:cNvPicPr>
          <p:nvPr/>
        </p:nvPicPr>
        <p:blipFill>
          <a:blip r:embed="rId8"/>
          <a:stretch>
            <a:fillRect/>
          </a:stretch>
        </p:blipFill>
        <p:spPr>
          <a:xfrm>
            <a:off x="4262282" y="196736"/>
            <a:ext cx="3667432" cy="2881342"/>
          </a:xfrm>
          <a:prstGeom prst="rect">
            <a:avLst/>
          </a:prstGeom>
        </p:spPr>
      </p:pic>
    </p:spTree>
    <p:extLst>
      <p:ext uri="{BB962C8B-B14F-4D97-AF65-F5344CB8AC3E}">
        <p14:creationId xmlns:p14="http://schemas.microsoft.com/office/powerpoint/2010/main" val="2325856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1" name="Rectangle 113">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15">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2965"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Resim 4" descr="gökyüzü, bina, pencere, mimari içeren bir resim&#10;&#10;Açıklama otomatik olarak oluşturuldu">
            <a:extLst>
              <a:ext uri="{FF2B5EF4-FFF2-40B4-BE49-F238E27FC236}">
                <a16:creationId xmlns:a16="http://schemas.microsoft.com/office/drawing/2014/main" id="{06F168AB-7FE9-A257-B9DF-8F3FBB67B82F}"/>
              </a:ext>
            </a:extLst>
          </p:cNvPr>
          <p:cNvPicPr>
            <a:picLocks noChangeAspect="1"/>
          </p:cNvPicPr>
          <p:nvPr/>
        </p:nvPicPr>
        <p:blipFill>
          <a:blip r:embed="rId2">
            <a:extLst>
              <a:ext uri="{28A0092B-C50C-407E-A947-70E740481C1C}">
                <a14:useLocalDpi xmlns:a14="http://schemas.microsoft.com/office/drawing/2010/main" val="0"/>
              </a:ext>
            </a:extLst>
          </a:blip>
          <a:srcRect l="19737" r="24013" b="1"/>
          <a:stretch>
            <a:fillRect/>
          </a:stretch>
        </p:blipFill>
        <p:spPr>
          <a:xfrm>
            <a:off x="353811"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125"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4956" y="703679"/>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120"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753" y="1562696"/>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3" name="Metin kutusu 2">
            <a:extLst>
              <a:ext uri="{FF2B5EF4-FFF2-40B4-BE49-F238E27FC236}">
                <a16:creationId xmlns:a16="http://schemas.microsoft.com/office/drawing/2014/main" id="{4C0E0013-02E6-99BB-4C23-2DB7123E0B66}"/>
              </a:ext>
            </a:extLst>
          </p:cNvPr>
          <p:cNvSpPr txBox="1"/>
          <p:nvPr/>
        </p:nvSpPr>
        <p:spPr>
          <a:xfrm>
            <a:off x="6784652" y="2192593"/>
            <a:ext cx="4195673" cy="3879245"/>
          </a:xfrm>
          <a:prstGeom prst="rect">
            <a:avLst/>
          </a:prstGeom>
        </p:spPr>
        <p:txBody>
          <a:bodyPr vert="horz" lIns="91440" tIns="45720" rIns="91440" bIns="45720" rtlCol="0" anchor="t">
            <a:normAutofit/>
          </a:bodyPr>
          <a:lstStyle/>
          <a:p>
            <a:pPr algn="just">
              <a:lnSpc>
                <a:spcPct val="90000"/>
              </a:lnSpc>
              <a:spcAft>
                <a:spcPts val="600"/>
              </a:spcAft>
            </a:pPr>
            <a:r>
              <a:rPr lang="tr-TR" sz="2400" b="1" dirty="0">
                <a:solidFill>
                  <a:schemeClr val="tx1">
                    <a:alpha val="80000"/>
                  </a:schemeClr>
                </a:solidFill>
              </a:rPr>
              <a:t>    </a:t>
            </a:r>
            <a:r>
              <a:rPr lang="en-US" sz="2400" b="1" dirty="0">
                <a:solidFill>
                  <a:schemeClr val="tx1">
                    <a:alpha val="80000"/>
                  </a:schemeClr>
                </a:solidFill>
              </a:rPr>
              <a:t>AGENDA</a:t>
            </a:r>
          </a:p>
          <a:p>
            <a:pPr indent="-228600" algn="just">
              <a:lnSpc>
                <a:spcPct val="90000"/>
              </a:lnSpc>
              <a:spcAft>
                <a:spcPts val="600"/>
              </a:spcAft>
              <a:buFont typeface="Arial" panose="020B0604020202020204" pitchFamily="34" charset="0"/>
              <a:buChar char="•"/>
            </a:pPr>
            <a:r>
              <a:rPr lang="en-US" sz="2400" b="1" dirty="0">
                <a:solidFill>
                  <a:schemeClr val="tx1">
                    <a:alpha val="80000"/>
                  </a:schemeClr>
                </a:solidFill>
              </a:rPr>
              <a:t>Introduction</a:t>
            </a:r>
          </a:p>
          <a:p>
            <a:pPr indent="-228600" algn="just">
              <a:lnSpc>
                <a:spcPct val="90000"/>
              </a:lnSpc>
              <a:spcAft>
                <a:spcPts val="600"/>
              </a:spcAft>
              <a:buFont typeface="Arial" panose="020B0604020202020204" pitchFamily="34" charset="0"/>
              <a:buChar char="•"/>
            </a:pPr>
            <a:r>
              <a:rPr lang="en-US" sz="2400" b="1" dirty="0">
                <a:solidFill>
                  <a:schemeClr val="tx1">
                    <a:alpha val="80000"/>
                  </a:schemeClr>
                </a:solidFill>
              </a:rPr>
              <a:t>Theoretical Framework</a:t>
            </a:r>
          </a:p>
          <a:p>
            <a:pPr indent="-228600" algn="just">
              <a:lnSpc>
                <a:spcPct val="90000"/>
              </a:lnSpc>
              <a:spcAft>
                <a:spcPts val="600"/>
              </a:spcAft>
              <a:buFont typeface="Arial" panose="020B0604020202020204" pitchFamily="34" charset="0"/>
              <a:buChar char="•"/>
            </a:pPr>
            <a:r>
              <a:rPr lang="en-US" sz="2400" b="1" dirty="0">
                <a:solidFill>
                  <a:schemeClr val="tx1">
                    <a:alpha val="80000"/>
                  </a:schemeClr>
                </a:solidFill>
              </a:rPr>
              <a:t>Methodology</a:t>
            </a:r>
          </a:p>
          <a:p>
            <a:pPr indent="-228600" algn="just">
              <a:lnSpc>
                <a:spcPct val="90000"/>
              </a:lnSpc>
              <a:spcAft>
                <a:spcPts val="600"/>
              </a:spcAft>
              <a:buFont typeface="Arial" panose="020B0604020202020204" pitchFamily="34" charset="0"/>
              <a:buChar char="•"/>
            </a:pPr>
            <a:r>
              <a:rPr lang="en-US" sz="2400" b="1" dirty="0">
                <a:solidFill>
                  <a:schemeClr val="tx1">
                    <a:alpha val="80000"/>
                  </a:schemeClr>
                </a:solidFill>
              </a:rPr>
              <a:t>Results</a:t>
            </a:r>
            <a:endParaRPr lang="tr-TR" sz="2400" b="1" dirty="0">
              <a:solidFill>
                <a:schemeClr val="tx1">
                  <a:alpha val="80000"/>
                </a:schemeClr>
              </a:solidFill>
            </a:endParaRPr>
          </a:p>
          <a:p>
            <a:pPr indent="-228600" algn="just">
              <a:lnSpc>
                <a:spcPct val="90000"/>
              </a:lnSpc>
              <a:spcAft>
                <a:spcPts val="600"/>
              </a:spcAft>
              <a:buFont typeface="Arial" panose="020B0604020202020204" pitchFamily="34" charset="0"/>
              <a:buChar char="•"/>
            </a:pPr>
            <a:r>
              <a:rPr lang="tr-TR" sz="2400" b="1" dirty="0" err="1">
                <a:solidFill>
                  <a:schemeClr val="tx1">
                    <a:alpha val="80000"/>
                  </a:schemeClr>
                </a:solidFill>
              </a:rPr>
              <a:t>Conclusion</a:t>
            </a:r>
            <a:endParaRPr lang="en-US" sz="2400" b="1" dirty="0">
              <a:solidFill>
                <a:schemeClr val="tx1">
                  <a:alpha val="80000"/>
                </a:schemeClr>
              </a:solidFill>
            </a:endParaRPr>
          </a:p>
        </p:txBody>
      </p:sp>
      <p:sp>
        <p:nvSpPr>
          <p:cNvPr id="122"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4149" y="5775082"/>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124"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pic>
        <p:nvPicPr>
          <p:cNvPr id="8" name="Resim 7">
            <a:extLst>
              <a:ext uri="{FF2B5EF4-FFF2-40B4-BE49-F238E27FC236}">
                <a16:creationId xmlns:a16="http://schemas.microsoft.com/office/drawing/2014/main" id="{2D8E9E98-C595-E661-39B7-41D086E1C39D}"/>
              </a:ext>
            </a:extLst>
          </p:cNvPr>
          <p:cNvPicPr>
            <a:picLocks noChangeAspect="1"/>
          </p:cNvPicPr>
          <p:nvPr/>
        </p:nvPicPr>
        <p:blipFill>
          <a:blip r:embed="rId3"/>
          <a:stretch>
            <a:fillRect/>
          </a:stretch>
        </p:blipFill>
        <p:spPr>
          <a:xfrm>
            <a:off x="11170250" y="19245"/>
            <a:ext cx="1021750" cy="1239284"/>
          </a:xfrm>
          <a:prstGeom prst="rect">
            <a:avLst/>
          </a:prstGeom>
        </p:spPr>
      </p:pic>
      <p:pic>
        <p:nvPicPr>
          <p:cNvPr id="2" name="Resim 1" descr="ekran görüntüsü, siyah içeren bir resim&#10;&#10;Açıklama otomatik olarak oluşturuldu">
            <a:extLst>
              <a:ext uri="{FF2B5EF4-FFF2-40B4-BE49-F238E27FC236}">
                <a16:creationId xmlns:a16="http://schemas.microsoft.com/office/drawing/2014/main" id="{56B2ABD2-E89C-B6C9-C4F1-A46DBEBB1A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245"/>
            <a:ext cx="12191999" cy="6858000"/>
          </a:xfrm>
          <a:prstGeom prst="rect">
            <a:avLst/>
          </a:prstGeom>
        </p:spPr>
      </p:pic>
    </p:spTree>
    <p:extLst>
      <p:ext uri="{BB962C8B-B14F-4D97-AF65-F5344CB8AC3E}">
        <p14:creationId xmlns:p14="http://schemas.microsoft.com/office/powerpoint/2010/main" val="42024419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descr="siyah, karanlık, ekran görüntüsü içeren bir resim&#10;&#10;Açıklama otomatik olarak oluşturuldu">
            <a:extLst>
              <a:ext uri="{FF2B5EF4-FFF2-40B4-BE49-F238E27FC236}">
                <a16:creationId xmlns:a16="http://schemas.microsoft.com/office/drawing/2014/main" id="{292D2416-D197-1B3A-D361-8D500F2837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005" y="-924238"/>
            <a:ext cx="12191999" cy="6858000"/>
          </a:xfrm>
          <a:prstGeom prst="rect">
            <a:avLst/>
          </a:prstGeom>
        </p:spPr>
      </p:pic>
      <p:sp>
        <p:nvSpPr>
          <p:cNvPr id="8" name="Metin kutusu 7">
            <a:extLst>
              <a:ext uri="{FF2B5EF4-FFF2-40B4-BE49-F238E27FC236}">
                <a16:creationId xmlns:a16="http://schemas.microsoft.com/office/drawing/2014/main" id="{B809E4E1-A7CA-C4FA-516B-ADF862A512CB}"/>
              </a:ext>
            </a:extLst>
          </p:cNvPr>
          <p:cNvSpPr txBox="1"/>
          <p:nvPr/>
        </p:nvSpPr>
        <p:spPr>
          <a:xfrm>
            <a:off x="3848519" y="91792"/>
            <a:ext cx="5136973" cy="707886"/>
          </a:xfrm>
          <a:prstGeom prst="rect">
            <a:avLst/>
          </a:prstGeom>
          <a:noFill/>
        </p:spPr>
        <p:txBody>
          <a:bodyPr wrap="square" rtlCol="0">
            <a:spAutoFit/>
          </a:bodyPr>
          <a:lstStyle/>
          <a:p>
            <a:pPr algn="ctr"/>
            <a:r>
              <a:rPr lang="en-US" sz="4000" b="1" dirty="0"/>
              <a:t>I</a:t>
            </a:r>
            <a:r>
              <a:rPr lang="tr-TR" sz="4000" b="1" dirty="0" err="1"/>
              <a:t>ntroduction</a:t>
            </a:r>
            <a:endParaRPr lang="tr-TR" sz="4000" b="1" dirty="0"/>
          </a:p>
        </p:txBody>
      </p:sp>
      <p:pic>
        <p:nvPicPr>
          <p:cNvPr id="5" name="Resim 4" descr="ekran görüntüsü, siyah içeren bir resim&#10;&#10;Açıklama otomatik olarak oluşturuldu">
            <a:extLst>
              <a:ext uri="{FF2B5EF4-FFF2-40B4-BE49-F238E27FC236}">
                <a16:creationId xmlns:a16="http://schemas.microsoft.com/office/drawing/2014/main" id="{7FA1C7DE-DF82-1425-9D10-D0EE99E11C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6" name="Metin kutusu 5">
            <a:extLst>
              <a:ext uri="{FF2B5EF4-FFF2-40B4-BE49-F238E27FC236}">
                <a16:creationId xmlns:a16="http://schemas.microsoft.com/office/drawing/2014/main" id="{F7293FD8-0FA0-0460-9C95-672187D8C7EC}"/>
              </a:ext>
            </a:extLst>
          </p:cNvPr>
          <p:cNvSpPr txBox="1"/>
          <p:nvPr/>
        </p:nvSpPr>
        <p:spPr>
          <a:xfrm>
            <a:off x="904568" y="452284"/>
            <a:ext cx="10107561" cy="6986528"/>
          </a:xfrm>
          <a:prstGeom prst="rect">
            <a:avLst/>
          </a:prstGeom>
          <a:noFill/>
        </p:spPr>
        <p:txBody>
          <a:bodyPr wrap="square" rtlCol="0">
            <a:spAutoFit/>
          </a:bodyPr>
          <a:lstStyle/>
          <a:p>
            <a:pPr marL="285750" indent="-285750" algn="just">
              <a:buFont typeface="Arial" panose="020B0604020202020204" pitchFamily="34" charset="0"/>
              <a:buChar char="•"/>
            </a:pPr>
            <a:endParaRPr lang="tr-TR" sz="2400" dirty="0"/>
          </a:p>
          <a:p>
            <a:pPr marL="285750" indent="-285750" algn="just">
              <a:buFont typeface="Arial" panose="020B0604020202020204" pitchFamily="34" charset="0"/>
              <a:buChar char="•"/>
            </a:pPr>
            <a:r>
              <a:rPr lang="tr-TR" sz="2200" b="1" i="1" dirty="0"/>
              <a:t>S</a:t>
            </a:r>
            <a:r>
              <a:rPr lang="en-US" sz="2200" b="1" i="1" dirty="0" err="1"/>
              <a:t>ustainable</a:t>
            </a:r>
            <a:r>
              <a:rPr lang="en-US" sz="2200" b="1" i="1" dirty="0"/>
              <a:t> innovation</a:t>
            </a:r>
            <a:r>
              <a:rPr lang="tr-TR" sz="2200" b="1" i="1" dirty="0"/>
              <a:t> (SI)</a:t>
            </a:r>
            <a:r>
              <a:rPr lang="en-US" sz="2200" dirty="0"/>
              <a:t>, which has been receiving increasing attention across various fields today, focuses on creating environmental and social value not only by addressing the needs of the present but also by considering the needs of future </a:t>
            </a:r>
            <a:r>
              <a:rPr lang="tr-TR" sz="2200" dirty="0" err="1"/>
              <a:t>generations</a:t>
            </a:r>
            <a:r>
              <a:rPr lang="tr-TR" sz="2200" dirty="0"/>
              <a:t>.</a:t>
            </a:r>
          </a:p>
          <a:p>
            <a:pPr marL="285750" indent="-285750" algn="just">
              <a:buFont typeface="Arial" panose="020B0604020202020204" pitchFamily="34" charset="0"/>
              <a:buChar char="•"/>
            </a:pPr>
            <a:endParaRPr lang="tr-TR" sz="2200" b="1" i="1" dirty="0"/>
          </a:p>
          <a:p>
            <a:pPr marL="285750" indent="-285750" algn="just">
              <a:buFont typeface="Arial" panose="020B0604020202020204" pitchFamily="34" charset="0"/>
              <a:buChar char="•"/>
            </a:pPr>
            <a:r>
              <a:rPr lang="tr-TR" sz="2200" b="1" i="1" dirty="0" err="1"/>
              <a:t>Artificial</a:t>
            </a:r>
            <a:r>
              <a:rPr lang="tr-TR" sz="2200" b="1" i="1" dirty="0"/>
              <a:t> </a:t>
            </a:r>
            <a:r>
              <a:rPr lang="tr-TR" sz="2200" b="1" i="1" dirty="0" err="1"/>
              <a:t>intelligence</a:t>
            </a:r>
            <a:r>
              <a:rPr lang="tr-TR" sz="2200" b="1" i="1" dirty="0"/>
              <a:t> (AI) </a:t>
            </a:r>
            <a:r>
              <a:rPr lang="en-US" sz="2200" dirty="0"/>
              <a:t>is the ability of systems equipped with technologies such as machine learning, natural language processing and data analytics to think, learn</a:t>
            </a:r>
            <a:r>
              <a:rPr lang="tr-TR" sz="2200" dirty="0"/>
              <a:t>,</a:t>
            </a:r>
            <a:r>
              <a:rPr lang="en-US" sz="2200" dirty="0"/>
              <a:t> and make decisions in a human-like manner.</a:t>
            </a:r>
            <a:endParaRPr lang="tr-TR" sz="2200" dirty="0"/>
          </a:p>
          <a:p>
            <a:pPr algn="just"/>
            <a:endParaRPr lang="tr-TR" sz="2200" dirty="0"/>
          </a:p>
          <a:p>
            <a:pPr marL="285750" indent="-285750" algn="just">
              <a:buFont typeface="Arial" panose="020B0604020202020204" pitchFamily="34" charset="0"/>
              <a:buChar char="•"/>
            </a:pPr>
            <a:r>
              <a:rPr lang="en-US" sz="2200" dirty="0"/>
              <a:t>The relationship between sustainable innovation and artificial intelligence (AI) holds strategic importance in today’s competitive and rapidly evolving business environment. When integrated effectively, these two concepts offer significant environmental and economic advantages for businesses.</a:t>
            </a:r>
            <a:endParaRPr lang="tr-TR" sz="2200" dirty="0"/>
          </a:p>
          <a:p>
            <a:pPr algn="just"/>
            <a:endParaRPr lang="tr-TR" sz="2200" dirty="0"/>
          </a:p>
          <a:p>
            <a:pPr marL="285750" indent="-285750" algn="just">
              <a:buFont typeface="Arial" panose="020B0604020202020204" pitchFamily="34" charset="0"/>
              <a:buChar char="•"/>
            </a:pPr>
            <a:r>
              <a:rPr lang="tr-TR" sz="2200" b="0" i="0" u="none" strike="noStrike" dirty="0">
                <a:solidFill>
                  <a:srgbClr val="000000"/>
                </a:solidFill>
                <a:effectLst/>
              </a:rPr>
              <a:t> </a:t>
            </a:r>
            <a:r>
              <a:rPr lang="tr-TR" sz="2200" b="0" i="0" u="none" strike="noStrike" dirty="0" err="1">
                <a:solidFill>
                  <a:srgbClr val="000000"/>
                </a:solidFill>
                <a:effectLst/>
              </a:rPr>
              <a:t>The</a:t>
            </a:r>
            <a:r>
              <a:rPr lang="tr-TR" sz="2200" b="0" i="0" u="none" strike="noStrike" dirty="0">
                <a:solidFill>
                  <a:srgbClr val="000000"/>
                </a:solidFill>
                <a:effectLst/>
              </a:rPr>
              <a:t> </a:t>
            </a:r>
            <a:r>
              <a:rPr lang="tr-TR" sz="2200" b="0" i="0" u="none" strike="noStrike" dirty="0" err="1">
                <a:solidFill>
                  <a:srgbClr val="000000"/>
                </a:solidFill>
                <a:effectLst/>
              </a:rPr>
              <a:t>research</a:t>
            </a:r>
            <a:r>
              <a:rPr lang="tr-TR" sz="2200" b="0" i="0" u="none" strike="noStrike" dirty="0">
                <a:solidFill>
                  <a:srgbClr val="000000"/>
                </a:solidFill>
                <a:effectLst/>
              </a:rPr>
              <a:t> </a:t>
            </a:r>
            <a:r>
              <a:rPr lang="tr-TR" sz="2200" b="0" i="0" u="none" strike="noStrike" dirty="0" err="1">
                <a:solidFill>
                  <a:srgbClr val="000000"/>
                </a:solidFill>
                <a:effectLst/>
              </a:rPr>
              <a:t>aims</a:t>
            </a:r>
            <a:r>
              <a:rPr lang="tr-TR" sz="2200" b="0" i="0" u="none" strike="noStrike" dirty="0">
                <a:solidFill>
                  <a:srgbClr val="000000"/>
                </a:solidFill>
                <a:effectLst/>
              </a:rPr>
              <a:t> </a:t>
            </a:r>
            <a:r>
              <a:rPr lang="en-US" sz="2200" b="0" i="0" u="none" strike="noStrike" dirty="0">
                <a:solidFill>
                  <a:srgbClr val="000000"/>
                </a:solidFill>
                <a:effectLst/>
              </a:rPr>
              <a:t>to assess how AI integration plays a role in </a:t>
            </a:r>
            <a:r>
              <a:rPr lang="tr-TR" sz="2200" b="0" i="0" u="none" strike="noStrike" dirty="0" err="1">
                <a:solidFill>
                  <a:srgbClr val="000000"/>
                </a:solidFill>
                <a:effectLst/>
              </a:rPr>
              <a:t>developing</a:t>
            </a:r>
            <a:r>
              <a:rPr lang="tr-TR" sz="2200" b="0" i="0" u="none" strike="noStrike" dirty="0">
                <a:solidFill>
                  <a:srgbClr val="000000"/>
                </a:solidFill>
                <a:effectLst/>
              </a:rPr>
              <a:t> </a:t>
            </a:r>
            <a:r>
              <a:rPr lang="tr-TR" sz="2200" b="0" i="0" u="none" strike="noStrike" dirty="0" err="1">
                <a:solidFill>
                  <a:srgbClr val="000000"/>
                </a:solidFill>
                <a:effectLst/>
              </a:rPr>
              <a:t>and</a:t>
            </a:r>
            <a:r>
              <a:rPr lang="tr-TR" sz="2200" b="0" i="0" u="none" strike="noStrike" dirty="0">
                <a:solidFill>
                  <a:srgbClr val="000000"/>
                </a:solidFill>
                <a:effectLst/>
              </a:rPr>
              <a:t> </a:t>
            </a:r>
            <a:r>
              <a:rPr lang="tr-TR" sz="2200" b="0" i="0" u="none" strike="noStrike" dirty="0" err="1">
                <a:solidFill>
                  <a:srgbClr val="000000"/>
                </a:solidFill>
                <a:effectLst/>
              </a:rPr>
              <a:t>implementing</a:t>
            </a:r>
            <a:r>
              <a:rPr lang="en-US" sz="2200" b="0" i="0" u="none" strike="noStrike" dirty="0">
                <a:solidFill>
                  <a:srgbClr val="000000"/>
                </a:solidFill>
                <a:effectLst/>
              </a:rPr>
              <a:t> sustainable innovation.</a:t>
            </a:r>
            <a:endParaRPr lang="tr-TR" sz="2200" dirty="0"/>
          </a:p>
          <a:p>
            <a:pPr marL="285750" indent="-285750" algn="just">
              <a:buFont typeface="Arial" panose="020B0604020202020204" pitchFamily="34" charset="0"/>
              <a:buChar char="•"/>
            </a:pPr>
            <a:endParaRPr lang="tr-TR" dirty="0"/>
          </a:p>
          <a:p>
            <a:pPr marL="285750" indent="-285750" algn="just">
              <a:buFont typeface="Arial" panose="020B0604020202020204" pitchFamily="34" charset="0"/>
              <a:buChar char="•"/>
            </a:pPr>
            <a:endParaRPr lang="tr-TR" dirty="0"/>
          </a:p>
          <a:p>
            <a:pPr marL="285750" indent="-285750" algn="just">
              <a:buFont typeface="Arial" panose="020B0604020202020204" pitchFamily="34" charset="0"/>
              <a:buChar char="•"/>
            </a:pPr>
            <a:endParaRPr lang="tr-TR" dirty="0"/>
          </a:p>
          <a:p>
            <a:pPr marL="285750" indent="-285750" algn="just">
              <a:buFont typeface="Arial" panose="020B0604020202020204" pitchFamily="34" charset="0"/>
              <a:buChar char="•"/>
            </a:pPr>
            <a:endParaRPr lang="tr-TR" dirty="0"/>
          </a:p>
        </p:txBody>
      </p:sp>
    </p:spTree>
    <p:extLst>
      <p:ext uri="{BB962C8B-B14F-4D97-AF65-F5344CB8AC3E}">
        <p14:creationId xmlns:p14="http://schemas.microsoft.com/office/powerpoint/2010/main" val="3991866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descr="siyah, karanlık, ekran görüntüsü içeren bir resim&#10;&#10;Açıklama otomatik olarak oluşturuldu">
            <a:extLst>
              <a:ext uri="{FF2B5EF4-FFF2-40B4-BE49-F238E27FC236}">
                <a16:creationId xmlns:a16="http://schemas.microsoft.com/office/drawing/2014/main" id="{D8116767-F2F9-8164-92B3-A42945EAD4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Metin kutusu 2">
            <a:extLst>
              <a:ext uri="{FF2B5EF4-FFF2-40B4-BE49-F238E27FC236}">
                <a16:creationId xmlns:a16="http://schemas.microsoft.com/office/drawing/2014/main" id="{303FD5CF-8639-7E1F-F3C0-608E74D3B1B8}"/>
              </a:ext>
            </a:extLst>
          </p:cNvPr>
          <p:cNvSpPr txBox="1"/>
          <p:nvPr/>
        </p:nvSpPr>
        <p:spPr>
          <a:xfrm>
            <a:off x="304800" y="334067"/>
            <a:ext cx="11887199" cy="707886"/>
          </a:xfrm>
          <a:prstGeom prst="rect">
            <a:avLst/>
          </a:prstGeom>
          <a:noFill/>
        </p:spPr>
        <p:txBody>
          <a:bodyPr wrap="square" rtlCol="0">
            <a:spAutoFit/>
          </a:bodyPr>
          <a:lstStyle/>
          <a:p>
            <a:pPr algn="ctr"/>
            <a:r>
              <a:rPr lang="en-US" sz="4000" b="1"/>
              <a:t>T</a:t>
            </a:r>
            <a:r>
              <a:rPr lang="tr-TR" sz="4000" b="1"/>
              <a:t>heoretical</a:t>
            </a:r>
            <a:r>
              <a:rPr lang="en-US" sz="4000" b="1"/>
              <a:t> </a:t>
            </a:r>
            <a:r>
              <a:rPr lang="tr-TR" sz="4000" b="1"/>
              <a:t>Framework</a:t>
            </a:r>
            <a:endParaRPr lang="tr-TR" sz="4000" b="1" dirty="0"/>
          </a:p>
        </p:txBody>
      </p:sp>
      <p:pic>
        <p:nvPicPr>
          <p:cNvPr id="10" name="Resim 9" descr="ekran görüntüsü, siyah içeren bir resim&#10;&#10;Açıklama otomatik olarak oluşturuldu">
            <a:extLst>
              <a:ext uri="{FF2B5EF4-FFF2-40B4-BE49-F238E27FC236}">
                <a16:creationId xmlns:a16="http://schemas.microsoft.com/office/drawing/2014/main" id="{7F99B414-A5E5-3BF2-F1CE-FEFDEFA229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0"/>
            <a:ext cx="12191999" cy="6858000"/>
          </a:xfrm>
          <a:prstGeom prst="rect">
            <a:avLst/>
          </a:prstGeom>
        </p:spPr>
      </p:pic>
      <p:sp>
        <p:nvSpPr>
          <p:cNvPr id="11" name="İçerik Yer Tutucusu 3">
            <a:extLst>
              <a:ext uri="{FF2B5EF4-FFF2-40B4-BE49-F238E27FC236}">
                <a16:creationId xmlns:a16="http://schemas.microsoft.com/office/drawing/2014/main" id="{86C3168E-1131-1408-8815-0182C63F5469}"/>
              </a:ext>
            </a:extLst>
          </p:cNvPr>
          <p:cNvSpPr txBox="1">
            <a:spLocks noGrp="1"/>
          </p:cNvSpPr>
          <p:nvPr>
            <p:ph idx="1"/>
          </p:nvPr>
        </p:nvSpPr>
        <p:spPr>
          <a:xfrm>
            <a:off x="838196" y="1376020"/>
            <a:ext cx="10515600" cy="4351338"/>
          </a:xfrm>
          <a:prstGeom prst="rect">
            <a:avLst/>
          </a:prstGeom>
          <a:noFill/>
        </p:spPr>
        <p:txBody>
          <a:bodyPr wrap="square">
            <a:spAutoFit/>
          </a:bodyPr>
          <a:lstStyle/>
          <a:p>
            <a:pPr algn="just">
              <a:lnSpc>
                <a:spcPct val="150000"/>
              </a:lnSpc>
            </a:pPr>
            <a:r>
              <a:rPr lang="tr-TR" sz="2200" b="1" dirty="0" err="1"/>
              <a:t>Sustainability</a:t>
            </a:r>
            <a:r>
              <a:rPr lang="tr-TR" sz="2200" dirty="0"/>
              <a:t>, </a:t>
            </a:r>
            <a:r>
              <a:rPr lang="tr-TR" sz="2200" dirty="0" err="1"/>
              <a:t>which</a:t>
            </a:r>
            <a:r>
              <a:rPr lang="tr-TR" sz="2200" dirty="0"/>
              <a:t> is </a:t>
            </a:r>
            <a:r>
              <a:rPr lang="tr-TR" sz="2200" dirty="0" err="1"/>
              <a:t>minimizing</a:t>
            </a:r>
            <a:r>
              <a:rPr lang="tr-TR" sz="2200" dirty="0"/>
              <a:t> </a:t>
            </a:r>
            <a:r>
              <a:rPr lang="tr-TR" sz="2200" dirty="0" err="1"/>
              <a:t>negative</a:t>
            </a:r>
            <a:r>
              <a:rPr lang="tr-TR" sz="2200" dirty="0"/>
              <a:t> </a:t>
            </a:r>
            <a:r>
              <a:rPr lang="tr-TR" sz="2200" dirty="0" err="1"/>
              <a:t>impact</a:t>
            </a:r>
            <a:r>
              <a:rPr lang="tr-TR" sz="2200" dirty="0"/>
              <a:t> on </a:t>
            </a:r>
            <a:r>
              <a:rPr lang="tr-TR" sz="2200" dirty="0" err="1"/>
              <a:t>the</a:t>
            </a:r>
            <a:r>
              <a:rPr lang="tr-TR" sz="2200" dirty="0"/>
              <a:t> </a:t>
            </a:r>
            <a:r>
              <a:rPr lang="tr-TR" sz="2200" dirty="0" err="1"/>
              <a:t>environment</a:t>
            </a:r>
            <a:r>
              <a:rPr lang="tr-TR" sz="2200" dirty="0"/>
              <a:t>, </a:t>
            </a:r>
            <a:r>
              <a:rPr lang="tr-TR" sz="2200" dirty="0" err="1"/>
              <a:t>primarily</a:t>
            </a:r>
            <a:r>
              <a:rPr lang="tr-TR" sz="2200" dirty="0"/>
              <a:t> </a:t>
            </a:r>
            <a:r>
              <a:rPr lang="tr-TR" sz="2200" dirty="0" err="1"/>
              <a:t>involves</a:t>
            </a:r>
            <a:r>
              <a:rPr lang="tr-TR" sz="2200" dirty="0"/>
              <a:t> </a:t>
            </a:r>
            <a:r>
              <a:rPr lang="tr-TR" sz="2200" dirty="0" err="1"/>
              <a:t>four</a:t>
            </a:r>
            <a:r>
              <a:rPr lang="tr-TR" sz="2200" dirty="0"/>
              <a:t> </a:t>
            </a:r>
            <a:r>
              <a:rPr lang="tr-TR" sz="2200" dirty="0" err="1"/>
              <a:t>innovation</a:t>
            </a:r>
            <a:r>
              <a:rPr lang="tr-TR" sz="2200" dirty="0"/>
              <a:t> </a:t>
            </a:r>
            <a:r>
              <a:rPr lang="tr-TR" sz="2200" dirty="0" err="1"/>
              <a:t>types</a:t>
            </a:r>
            <a:r>
              <a:rPr lang="tr-TR" sz="2200" dirty="0"/>
              <a:t> </a:t>
            </a:r>
            <a:r>
              <a:rPr lang="tr-TR" sz="2200" dirty="0" err="1"/>
              <a:t>discussed</a:t>
            </a:r>
            <a:r>
              <a:rPr lang="tr-TR" sz="2200" dirty="0"/>
              <a:t> in </a:t>
            </a:r>
            <a:r>
              <a:rPr lang="tr-TR" sz="2200" dirty="0" err="1"/>
              <a:t>the</a:t>
            </a:r>
            <a:r>
              <a:rPr lang="tr-TR" sz="2200" dirty="0"/>
              <a:t> </a:t>
            </a:r>
            <a:r>
              <a:rPr lang="tr-TR" sz="2200" dirty="0" err="1"/>
              <a:t>literature</a:t>
            </a:r>
            <a:r>
              <a:rPr lang="tr-TR" sz="2200" dirty="0"/>
              <a:t>: </a:t>
            </a:r>
          </a:p>
          <a:p>
            <a:pPr marL="742950" lvl="1" indent="-285750" algn="just">
              <a:lnSpc>
                <a:spcPct val="150000"/>
              </a:lnSpc>
              <a:buFont typeface="Wingdings" panose="05000000000000000000" pitchFamily="2" charset="2"/>
              <a:buChar char="v"/>
            </a:pPr>
            <a:r>
              <a:rPr lang="tr-TR" sz="2200" dirty="0" err="1"/>
              <a:t>Sustainable</a:t>
            </a:r>
            <a:r>
              <a:rPr lang="tr-TR" sz="2200" dirty="0"/>
              <a:t> </a:t>
            </a:r>
            <a:r>
              <a:rPr lang="tr-TR" sz="2200" dirty="0" err="1"/>
              <a:t>innovation</a:t>
            </a:r>
            <a:r>
              <a:rPr lang="tr-TR" sz="2200" dirty="0"/>
              <a:t>, </a:t>
            </a:r>
          </a:p>
          <a:p>
            <a:pPr marL="742950" lvl="1" indent="-285750" algn="just">
              <a:lnSpc>
                <a:spcPct val="150000"/>
              </a:lnSpc>
              <a:buFont typeface="Wingdings" panose="05000000000000000000" pitchFamily="2" charset="2"/>
              <a:buChar char="v"/>
            </a:pPr>
            <a:r>
              <a:rPr lang="tr-TR" sz="2200" dirty="0" err="1"/>
              <a:t>environmental</a:t>
            </a:r>
            <a:r>
              <a:rPr lang="tr-TR" sz="2200" dirty="0"/>
              <a:t> </a:t>
            </a:r>
            <a:r>
              <a:rPr lang="tr-TR" sz="2200" dirty="0" err="1"/>
              <a:t>innovation</a:t>
            </a:r>
            <a:r>
              <a:rPr lang="tr-TR" sz="2200" dirty="0"/>
              <a:t>, </a:t>
            </a:r>
          </a:p>
          <a:p>
            <a:pPr marL="742950" lvl="1" indent="-285750" algn="just">
              <a:lnSpc>
                <a:spcPct val="150000"/>
              </a:lnSpc>
              <a:buFont typeface="Wingdings" panose="05000000000000000000" pitchFamily="2" charset="2"/>
              <a:buChar char="v"/>
            </a:pPr>
            <a:r>
              <a:rPr lang="tr-TR" sz="2200" dirty="0" err="1"/>
              <a:t>eco-innovation</a:t>
            </a:r>
            <a:r>
              <a:rPr lang="tr-TR" sz="2200" dirty="0"/>
              <a:t>, </a:t>
            </a:r>
            <a:r>
              <a:rPr lang="tr-TR" sz="2200" dirty="0" err="1"/>
              <a:t>and</a:t>
            </a:r>
            <a:r>
              <a:rPr lang="tr-TR" sz="2200" dirty="0"/>
              <a:t> </a:t>
            </a:r>
          </a:p>
          <a:p>
            <a:pPr marL="742950" lvl="1" indent="-285750" algn="just">
              <a:lnSpc>
                <a:spcPct val="150000"/>
              </a:lnSpc>
              <a:buFont typeface="Wingdings" panose="05000000000000000000" pitchFamily="2" charset="2"/>
              <a:buChar char="v"/>
            </a:pPr>
            <a:r>
              <a:rPr lang="tr-TR" sz="2200" dirty="0" err="1"/>
              <a:t>green</a:t>
            </a:r>
            <a:r>
              <a:rPr lang="tr-TR" sz="2200" dirty="0"/>
              <a:t> </a:t>
            </a:r>
            <a:r>
              <a:rPr lang="tr-TR" sz="2200" dirty="0" err="1"/>
              <a:t>innovation</a:t>
            </a:r>
            <a:endParaRPr lang="tr-TR" sz="2200" dirty="0"/>
          </a:p>
        </p:txBody>
      </p:sp>
      <p:pic>
        <p:nvPicPr>
          <p:cNvPr id="12" name="Resim 11" descr="metin, poster, giyim, kitap içeren bir resim&#10;&#10;Açıklama otomatik olarak oluşturuldu">
            <a:extLst>
              <a:ext uri="{FF2B5EF4-FFF2-40B4-BE49-F238E27FC236}">
                <a16:creationId xmlns:a16="http://schemas.microsoft.com/office/drawing/2014/main" id="{15E98A57-CBEB-3894-9C21-3DA014BFE9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4020" y="2664542"/>
            <a:ext cx="3260622" cy="3260622"/>
          </a:xfrm>
          <a:prstGeom prst="rect">
            <a:avLst/>
          </a:prstGeom>
        </p:spPr>
      </p:pic>
    </p:spTree>
    <p:extLst>
      <p:ext uri="{BB962C8B-B14F-4D97-AF65-F5344CB8AC3E}">
        <p14:creationId xmlns:p14="http://schemas.microsoft.com/office/powerpoint/2010/main" val="714861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descr="siyah, karanlık, ekran görüntüsü içeren bir resim&#10;&#10;Açıklama otomatik olarak oluşturuldu">
            <a:extLst>
              <a:ext uri="{FF2B5EF4-FFF2-40B4-BE49-F238E27FC236}">
                <a16:creationId xmlns:a16="http://schemas.microsoft.com/office/drawing/2014/main" id="{D8116767-F2F9-8164-92B3-A42945EAD4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Metin kutusu 2">
            <a:extLst>
              <a:ext uri="{FF2B5EF4-FFF2-40B4-BE49-F238E27FC236}">
                <a16:creationId xmlns:a16="http://schemas.microsoft.com/office/drawing/2014/main" id="{303FD5CF-8639-7E1F-F3C0-608E74D3B1B8}"/>
              </a:ext>
            </a:extLst>
          </p:cNvPr>
          <p:cNvSpPr txBox="1"/>
          <p:nvPr/>
        </p:nvSpPr>
        <p:spPr>
          <a:xfrm>
            <a:off x="304801" y="117024"/>
            <a:ext cx="11887199" cy="707886"/>
          </a:xfrm>
          <a:prstGeom prst="rect">
            <a:avLst/>
          </a:prstGeom>
          <a:noFill/>
        </p:spPr>
        <p:txBody>
          <a:bodyPr wrap="square" rtlCol="0">
            <a:spAutoFit/>
          </a:bodyPr>
          <a:lstStyle/>
          <a:p>
            <a:pPr algn="ctr"/>
            <a:r>
              <a:rPr lang="en-US" sz="4000" b="1" dirty="0"/>
              <a:t>T</a:t>
            </a:r>
            <a:r>
              <a:rPr lang="tr-TR" sz="4000" b="1" dirty="0" err="1"/>
              <a:t>heoretical</a:t>
            </a:r>
            <a:r>
              <a:rPr lang="en-US" sz="4000" b="1" dirty="0"/>
              <a:t> </a:t>
            </a:r>
            <a:r>
              <a:rPr lang="tr-TR" sz="4000" b="1" dirty="0"/>
              <a:t>Framework</a:t>
            </a:r>
          </a:p>
        </p:txBody>
      </p:sp>
      <p:pic>
        <p:nvPicPr>
          <p:cNvPr id="26" name="Resim 25" descr="ekran görüntüsü, siyah içeren bir resim&#10;&#10;Açıklama otomatik olarak oluşturuldu">
            <a:extLst>
              <a:ext uri="{FF2B5EF4-FFF2-40B4-BE49-F238E27FC236}">
                <a16:creationId xmlns:a16="http://schemas.microsoft.com/office/drawing/2014/main" id="{756971B9-AABB-99C6-5AED-1E739AE588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27" name="Metin kutusu 26">
            <a:extLst>
              <a:ext uri="{FF2B5EF4-FFF2-40B4-BE49-F238E27FC236}">
                <a16:creationId xmlns:a16="http://schemas.microsoft.com/office/drawing/2014/main" id="{08B15E82-9DA0-58F1-DD27-539DC1377EEB}"/>
              </a:ext>
            </a:extLst>
          </p:cNvPr>
          <p:cNvSpPr txBox="1"/>
          <p:nvPr/>
        </p:nvSpPr>
        <p:spPr>
          <a:xfrm>
            <a:off x="806245" y="1592826"/>
            <a:ext cx="10884309" cy="4801314"/>
          </a:xfrm>
          <a:prstGeom prst="rect">
            <a:avLst/>
          </a:prstGeom>
          <a:noFill/>
        </p:spPr>
        <p:txBody>
          <a:bodyPr wrap="square" rtlCol="0">
            <a:spAutoFit/>
          </a:bodyPr>
          <a:lstStyle/>
          <a:p>
            <a:pPr algn="just"/>
            <a:r>
              <a:rPr lang="tr-TR" b="1" i="1" dirty="0" err="1"/>
              <a:t>Sustainable</a:t>
            </a:r>
            <a:r>
              <a:rPr lang="tr-TR" b="1" i="1" dirty="0"/>
              <a:t> </a:t>
            </a:r>
            <a:r>
              <a:rPr lang="tr-TR" b="1" i="1" dirty="0" err="1"/>
              <a:t>innovation</a:t>
            </a:r>
            <a:r>
              <a:rPr lang="tr-TR" b="1" i="1" dirty="0"/>
              <a:t> </a:t>
            </a:r>
            <a:r>
              <a:rPr lang="tr-TR" dirty="0"/>
              <a:t>is </a:t>
            </a:r>
            <a:r>
              <a:rPr lang="tr-TR" dirty="0" err="1"/>
              <a:t>characterised</a:t>
            </a:r>
            <a:r>
              <a:rPr lang="tr-TR" dirty="0"/>
              <a:t> as a </a:t>
            </a:r>
            <a:r>
              <a:rPr lang="tr-TR" dirty="0" err="1"/>
              <a:t>process</a:t>
            </a:r>
            <a:r>
              <a:rPr lang="tr-TR" dirty="0"/>
              <a:t> in </a:t>
            </a:r>
            <a:r>
              <a:rPr lang="tr-TR" dirty="0" err="1"/>
              <a:t>which</a:t>
            </a:r>
            <a:r>
              <a:rPr lang="tr-TR" dirty="0"/>
              <a:t> </a:t>
            </a:r>
            <a:r>
              <a:rPr lang="tr-TR" dirty="0" err="1"/>
              <a:t>sustainability</a:t>
            </a:r>
            <a:r>
              <a:rPr lang="tr-TR" dirty="0"/>
              <a:t> </a:t>
            </a:r>
            <a:r>
              <a:rPr lang="tr-TR" dirty="0" err="1"/>
              <a:t>factors</a:t>
            </a:r>
            <a:r>
              <a:rPr lang="tr-TR" dirty="0"/>
              <a:t> </a:t>
            </a:r>
            <a:r>
              <a:rPr lang="tr-TR" dirty="0" err="1"/>
              <a:t>are</a:t>
            </a:r>
            <a:r>
              <a:rPr lang="tr-TR" dirty="0"/>
              <a:t> </a:t>
            </a:r>
            <a:r>
              <a:rPr lang="tr-TR" dirty="0" err="1"/>
              <a:t>included</a:t>
            </a:r>
            <a:r>
              <a:rPr lang="tr-TR" dirty="0"/>
              <a:t> in </a:t>
            </a:r>
            <a:r>
              <a:rPr lang="tr-TR" dirty="0" err="1"/>
              <a:t>corporate</a:t>
            </a:r>
            <a:r>
              <a:rPr lang="tr-TR" dirty="0"/>
              <a:t> </a:t>
            </a:r>
            <a:r>
              <a:rPr lang="tr-TR" dirty="0" err="1"/>
              <a:t>processes</a:t>
            </a:r>
            <a:r>
              <a:rPr lang="tr-TR" dirty="0"/>
              <a:t> </a:t>
            </a:r>
            <a:r>
              <a:rPr lang="tr-TR" dirty="0" err="1"/>
              <a:t>from</a:t>
            </a:r>
            <a:r>
              <a:rPr lang="tr-TR" dirty="0"/>
              <a:t> </a:t>
            </a:r>
            <a:r>
              <a:rPr lang="tr-TR" dirty="0" err="1"/>
              <a:t>the</a:t>
            </a:r>
            <a:r>
              <a:rPr lang="tr-TR" dirty="0"/>
              <a:t> </a:t>
            </a:r>
            <a:r>
              <a:rPr lang="tr-TR" dirty="0" err="1"/>
              <a:t>stages</a:t>
            </a:r>
            <a:r>
              <a:rPr lang="tr-TR" dirty="0"/>
              <a:t> of idea </a:t>
            </a:r>
            <a:r>
              <a:rPr lang="tr-TR" dirty="0" err="1"/>
              <a:t>generation</a:t>
            </a:r>
            <a:r>
              <a:rPr lang="tr-TR" dirty="0"/>
              <a:t> </a:t>
            </a:r>
            <a:r>
              <a:rPr lang="tr-TR" dirty="0" err="1"/>
              <a:t>to</a:t>
            </a:r>
            <a:r>
              <a:rPr lang="tr-TR" dirty="0"/>
              <a:t> </a:t>
            </a:r>
            <a:r>
              <a:rPr lang="tr-TR" dirty="0" err="1"/>
              <a:t>research</a:t>
            </a:r>
            <a:r>
              <a:rPr lang="tr-TR" dirty="0"/>
              <a:t> </a:t>
            </a:r>
            <a:r>
              <a:rPr lang="tr-TR" dirty="0" err="1"/>
              <a:t>and</a:t>
            </a:r>
            <a:r>
              <a:rPr lang="tr-TR" dirty="0"/>
              <a:t> </a:t>
            </a:r>
            <a:r>
              <a:rPr lang="tr-TR" dirty="0" err="1"/>
              <a:t>development</a:t>
            </a:r>
            <a:r>
              <a:rPr lang="tr-TR" dirty="0"/>
              <a:t> (R&amp;D) </a:t>
            </a:r>
            <a:r>
              <a:rPr lang="tr-TR" dirty="0" err="1"/>
              <a:t>and</a:t>
            </a:r>
            <a:r>
              <a:rPr lang="tr-TR" dirty="0"/>
              <a:t> </a:t>
            </a:r>
            <a:r>
              <a:rPr lang="tr-TR" dirty="0" err="1"/>
              <a:t>commercialisation</a:t>
            </a:r>
            <a:r>
              <a:rPr lang="tr-TR" dirty="0"/>
              <a:t> (Charter &amp; Clark, 2007).</a:t>
            </a:r>
          </a:p>
          <a:p>
            <a:pPr algn="just"/>
            <a:endParaRPr lang="tr-TR" dirty="0"/>
          </a:p>
          <a:p>
            <a:pPr algn="just"/>
            <a:r>
              <a:rPr lang="en-US" b="1" i="1" dirty="0">
                <a:effectLst/>
              </a:rPr>
              <a:t>Environmental innovations </a:t>
            </a:r>
            <a:r>
              <a:rPr lang="en-US" b="0" i="0" dirty="0">
                <a:effectLst/>
              </a:rPr>
              <a:t>encompass novel or modified processes, practices, systems, and products that enhance the environment and hence promote environmental sustainability</a:t>
            </a:r>
            <a:r>
              <a:rPr lang="tr-TR" b="0" i="0" dirty="0">
                <a:effectLst/>
              </a:rPr>
              <a:t> (</a:t>
            </a:r>
            <a:r>
              <a:rPr lang="tr-TR" b="0" i="0" dirty="0" err="1">
                <a:effectLst/>
              </a:rPr>
              <a:t>Oltra</a:t>
            </a:r>
            <a:r>
              <a:rPr lang="tr-TR" b="0" i="0" dirty="0">
                <a:effectLst/>
              </a:rPr>
              <a:t> &amp; Saint Jean, 2009).</a:t>
            </a:r>
          </a:p>
          <a:p>
            <a:pPr algn="just"/>
            <a:endParaRPr lang="tr-TR" dirty="0"/>
          </a:p>
          <a:p>
            <a:pPr algn="just"/>
            <a:r>
              <a:rPr lang="tr-TR" b="1" i="1" dirty="0"/>
              <a:t>E</a:t>
            </a:r>
            <a:r>
              <a:rPr lang="en-US" b="1" i="1" dirty="0"/>
              <a:t>co-innovation </a:t>
            </a:r>
            <a:r>
              <a:rPr lang="tr-TR" dirty="0"/>
              <a:t>is</a:t>
            </a:r>
            <a:r>
              <a:rPr lang="en-US" dirty="0"/>
              <a:t> new products and processes that offer both customer and business value but have</a:t>
            </a:r>
            <a:r>
              <a:rPr lang="tr-TR" dirty="0"/>
              <a:t> </a:t>
            </a:r>
            <a:r>
              <a:rPr lang="en-US" dirty="0"/>
              <a:t>minimal environmental impacts</a:t>
            </a:r>
            <a:r>
              <a:rPr lang="tr-TR" dirty="0"/>
              <a:t> (</a:t>
            </a:r>
            <a:r>
              <a:rPr lang="en-US" dirty="0" err="1"/>
              <a:t>Fussler</a:t>
            </a:r>
            <a:r>
              <a:rPr lang="en-US" dirty="0"/>
              <a:t>  </a:t>
            </a:r>
            <a:r>
              <a:rPr lang="tr-TR" dirty="0"/>
              <a:t>&amp; </a:t>
            </a:r>
            <a:r>
              <a:rPr lang="en-US" dirty="0"/>
              <a:t>James</a:t>
            </a:r>
            <a:r>
              <a:rPr lang="tr-TR" dirty="0"/>
              <a:t>, </a:t>
            </a:r>
            <a:r>
              <a:rPr lang="en-US" dirty="0"/>
              <a:t>1996)</a:t>
            </a:r>
            <a:r>
              <a:rPr lang="tr-TR" dirty="0"/>
              <a:t>.</a:t>
            </a:r>
          </a:p>
          <a:p>
            <a:pPr algn="just"/>
            <a:endParaRPr lang="tr-TR" dirty="0"/>
          </a:p>
          <a:p>
            <a:pPr algn="just"/>
            <a:r>
              <a:rPr lang="tr-TR" b="1" i="1" dirty="0" err="1"/>
              <a:t>Green</a:t>
            </a:r>
            <a:r>
              <a:rPr lang="tr-TR" b="1" i="1" dirty="0"/>
              <a:t> </a:t>
            </a:r>
            <a:r>
              <a:rPr lang="tr-TR" b="1" i="1" dirty="0" err="1"/>
              <a:t>innovation</a:t>
            </a:r>
            <a:r>
              <a:rPr lang="tr-TR" dirty="0"/>
              <a:t> </a:t>
            </a:r>
            <a:r>
              <a:rPr lang="tr-TR" dirty="0" err="1"/>
              <a:t>inludes</a:t>
            </a:r>
            <a:r>
              <a:rPr lang="tr-TR" dirty="0"/>
              <a:t> </a:t>
            </a:r>
            <a:r>
              <a:rPr lang="tr-TR" dirty="0" err="1"/>
              <a:t>innovations</a:t>
            </a:r>
            <a:r>
              <a:rPr lang="tr-TR" dirty="0"/>
              <a:t> in hardware </a:t>
            </a:r>
            <a:r>
              <a:rPr lang="tr-TR" dirty="0" err="1"/>
              <a:t>or</a:t>
            </a:r>
            <a:r>
              <a:rPr lang="tr-TR" dirty="0"/>
              <a:t> software </a:t>
            </a:r>
            <a:r>
              <a:rPr lang="tr-TR" dirty="0" err="1"/>
              <a:t>pertaining</a:t>
            </a:r>
            <a:r>
              <a:rPr lang="tr-TR" dirty="0"/>
              <a:t> </a:t>
            </a:r>
            <a:r>
              <a:rPr lang="tr-TR" dirty="0" err="1"/>
              <a:t>to</a:t>
            </a:r>
            <a:r>
              <a:rPr lang="tr-TR" dirty="0"/>
              <a:t> </a:t>
            </a:r>
            <a:r>
              <a:rPr lang="tr-TR" dirty="0" err="1"/>
              <a:t>green</a:t>
            </a:r>
            <a:r>
              <a:rPr lang="tr-TR" dirty="0"/>
              <a:t> </a:t>
            </a:r>
            <a:r>
              <a:rPr lang="tr-TR" dirty="0" err="1"/>
              <a:t>products</a:t>
            </a:r>
            <a:r>
              <a:rPr lang="tr-TR" dirty="0"/>
              <a:t> </a:t>
            </a:r>
            <a:r>
              <a:rPr lang="tr-TR" dirty="0" err="1"/>
              <a:t>and</a:t>
            </a:r>
            <a:r>
              <a:rPr lang="tr-TR" dirty="0"/>
              <a:t> </a:t>
            </a:r>
            <a:r>
              <a:rPr lang="tr-TR" dirty="0" err="1"/>
              <a:t>processes</a:t>
            </a:r>
            <a:r>
              <a:rPr lang="tr-TR" dirty="0"/>
              <a:t>, </a:t>
            </a:r>
            <a:r>
              <a:rPr lang="tr-TR" dirty="0" err="1"/>
              <a:t>encompassing</a:t>
            </a:r>
            <a:r>
              <a:rPr lang="tr-TR" dirty="0"/>
              <a:t> </a:t>
            </a:r>
            <a:r>
              <a:rPr lang="tr-TR" dirty="0" err="1"/>
              <a:t>advancements</a:t>
            </a:r>
            <a:r>
              <a:rPr lang="tr-TR" dirty="0"/>
              <a:t> in </a:t>
            </a:r>
            <a:r>
              <a:rPr lang="tr-TR" dirty="0" err="1"/>
              <a:t>technologies</a:t>
            </a:r>
            <a:r>
              <a:rPr lang="tr-TR" dirty="0"/>
              <a:t> </a:t>
            </a:r>
            <a:r>
              <a:rPr lang="tr-TR" dirty="0" err="1"/>
              <a:t>associated</a:t>
            </a:r>
            <a:r>
              <a:rPr lang="tr-TR" dirty="0"/>
              <a:t> </a:t>
            </a:r>
            <a:r>
              <a:rPr lang="tr-TR" dirty="0" err="1"/>
              <a:t>with</a:t>
            </a:r>
            <a:r>
              <a:rPr lang="tr-TR" dirty="0"/>
              <a:t> </a:t>
            </a:r>
            <a:r>
              <a:rPr lang="tr-TR" dirty="0" err="1"/>
              <a:t>energy-saving</a:t>
            </a:r>
            <a:r>
              <a:rPr lang="tr-TR" dirty="0"/>
              <a:t>, </a:t>
            </a:r>
            <a:r>
              <a:rPr lang="tr-TR" dirty="0" err="1"/>
              <a:t>pollution</a:t>
            </a:r>
            <a:r>
              <a:rPr lang="tr-TR" dirty="0"/>
              <a:t> </a:t>
            </a:r>
            <a:r>
              <a:rPr lang="tr-TR" dirty="0" err="1"/>
              <a:t>prevention</a:t>
            </a:r>
            <a:r>
              <a:rPr lang="tr-TR" dirty="0"/>
              <a:t>, </a:t>
            </a:r>
            <a:r>
              <a:rPr lang="tr-TR" dirty="0" err="1"/>
              <a:t>waste</a:t>
            </a:r>
            <a:r>
              <a:rPr lang="tr-TR" dirty="0"/>
              <a:t> </a:t>
            </a:r>
            <a:r>
              <a:rPr lang="tr-TR" dirty="0" err="1"/>
              <a:t>recycling</a:t>
            </a:r>
            <a:r>
              <a:rPr lang="tr-TR" dirty="0"/>
              <a:t>, </a:t>
            </a:r>
            <a:r>
              <a:rPr lang="tr-TR" dirty="0" err="1"/>
              <a:t>eco-friendly</a:t>
            </a:r>
            <a:r>
              <a:rPr lang="tr-TR" dirty="0"/>
              <a:t> </a:t>
            </a:r>
            <a:r>
              <a:rPr lang="tr-TR" dirty="0" err="1"/>
              <a:t>product</a:t>
            </a:r>
            <a:r>
              <a:rPr lang="tr-TR" dirty="0"/>
              <a:t> </a:t>
            </a:r>
            <a:r>
              <a:rPr lang="tr-TR" dirty="0" err="1"/>
              <a:t>design</a:t>
            </a:r>
            <a:r>
              <a:rPr lang="tr-TR" dirty="0"/>
              <a:t>, </a:t>
            </a:r>
            <a:r>
              <a:rPr lang="tr-TR" dirty="0" err="1"/>
              <a:t>or</a:t>
            </a:r>
            <a:r>
              <a:rPr lang="tr-TR" dirty="0"/>
              <a:t> </a:t>
            </a:r>
            <a:r>
              <a:rPr lang="tr-TR" dirty="0" err="1"/>
              <a:t>corporate</a:t>
            </a:r>
            <a:r>
              <a:rPr lang="tr-TR" dirty="0"/>
              <a:t> </a:t>
            </a:r>
            <a:r>
              <a:rPr lang="tr-TR" dirty="0" err="1"/>
              <a:t>environmental</a:t>
            </a:r>
            <a:r>
              <a:rPr lang="tr-TR" dirty="0"/>
              <a:t> </a:t>
            </a:r>
            <a:r>
              <a:rPr lang="tr-TR" dirty="0" err="1"/>
              <a:t>management</a:t>
            </a:r>
            <a:r>
              <a:rPr lang="tr-TR" dirty="0"/>
              <a:t> (Chen et. al, 2006).</a:t>
            </a:r>
          </a:p>
          <a:p>
            <a:endParaRPr lang="tr-TR" dirty="0"/>
          </a:p>
          <a:p>
            <a:endParaRPr lang="tr-TR" dirty="0"/>
          </a:p>
          <a:p>
            <a:endParaRPr lang="tr-TR" dirty="0"/>
          </a:p>
          <a:p>
            <a:endParaRPr lang="tr-TR" dirty="0"/>
          </a:p>
        </p:txBody>
      </p:sp>
      <p:pic>
        <p:nvPicPr>
          <p:cNvPr id="2" name="Resim 1" descr="ekran görüntüsü, siyah içeren bir resim&#10;&#10;Açıklama otomatik olarak oluşturuldu">
            <a:extLst>
              <a:ext uri="{FF2B5EF4-FFF2-40B4-BE49-F238E27FC236}">
                <a16:creationId xmlns:a16="http://schemas.microsoft.com/office/drawing/2014/main" id="{59826C1E-50B3-A7AA-B452-5A7845C46C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 y="0"/>
            <a:ext cx="12191999" cy="6858000"/>
          </a:xfrm>
          <a:prstGeom prst="rect">
            <a:avLst/>
          </a:prstGeom>
        </p:spPr>
      </p:pic>
    </p:spTree>
    <p:extLst>
      <p:ext uri="{BB962C8B-B14F-4D97-AF65-F5344CB8AC3E}">
        <p14:creationId xmlns:p14="http://schemas.microsoft.com/office/powerpoint/2010/main" val="962989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descr="siyah, karanlık, ekran görüntüsü içeren bir resim&#10;&#10;Açıklama otomatik olarak oluşturuldu">
            <a:extLst>
              <a:ext uri="{FF2B5EF4-FFF2-40B4-BE49-F238E27FC236}">
                <a16:creationId xmlns:a16="http://schemas.microsoft.com/office/drawing/2014/main" id="{D8116767-F2F9-8164-92B3-A42945EAD4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Metin kutusu 2">
            <a:extLst>
              <a:ext uri="{FF2B5EF4-FFF2-40B4-BE49-F238E27FC236}">
                <a16:creationId xmlns:a16="http://schemas.microsoft.com/office/drawing/2014/main" id="{303FD5CF-8639-7E1F-F3C0-608E74D3B1B8}"/>
              </a:ext>
            </a:extLst>
          </p:cNvPr>
          <p:cNvSpPr txBox="1"/>
          <p:nvPr/>
        </p:nvSpPr>
        <p:spPr>
          <a:xfrm>
            <a:off x="304801" y="101272"/>
            <a:ext cx="11887199" cy="707886"/>
          </a:xfrm>
          <a:prstGeom prst="rect">
            <a:avLst/>
          </a:prstGeom>
          <a:noFill/>
        </p:spPr>
        <p:txBody>
          <a:bodyPr wrap="square" rtlCol="0">
            <a:spAutoFit/>
          </a:bodyPr>
          <a:lstStyle/>
          <a:p>
            <a:pPr algn="ctr"/>
            <a:r>
              <a:rPr lang="en-US" sz="4000" b="1" dirty="0"/>
              <a:t>T</a:t>
            </a:r>
            <a:r>
              <a:rPr lang="tr-TR" sz="4000" b="1" dirty="0" err="1"/>
              <a:t>heoretical</a:t>
            </a:r>
            <a:r>
              <a:rPr lang="en-US" sz="4000" b="1" dirty="0"/>
              <a:t> </a:t>
            </a:r>
            <a:r>
              <a:rPr lang="tr-TR" sz="4000" b="1" dirty="0"/>
              <a:t>Framework</a:t>
            </a:r>
          </a:p>
        </p:txBody>
      </p:sp>
      <p:pic>
        <p:nvPicPr>
          <p:cNvPr id="10" name="Resim 9" descr="ekran görüntüsü, siyah içeren bir resim&#10;&#10;Açıklama otomatik olarak oluşturuldu">
            <a:extLst>
              <a:ext uri="{FF2B5EF4-FFF2-40B4-BE49-F238E27FC236}">
                <a16:creationId xmlns:a16="http://schemas.microsoft.com/office/drawing/2014/main" id="{7F99B414-A5E5-3BF2-F1CE-FEFDEFA229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11" name="İçerik Yer Tutucusu 3">
            <a:extLst>
              <a:ext uri="{FF2B5EF4-FFF2-40B4-BE49-F238E27FC236}">
                <a16:creationId xmlns:a16="http://schemas.microsoft.com/office/drawing/2014/main" id="{86C3168E-1131-1408-8815-0182C63F5469}"/>
              </a:ext>
            </a:extLst>
          </p:cNvPr>
          <p:cNvSpPr txBox="1">
            <a:spLocks noGrp="1"/>
          </p:cNvSpPr>
          <p:nvPr>
            <p:ph idx="1"/>
          </p:nvPr>
        </p:nvSpPr>
        <p:spPr>
          <a:xfrm>
            <a:off x="707923" y="910430"/>
            <a:ext cx="10628672" cy="5751383"/>
          </a:xfrm>
          <a:prstGeom prst="rect">
            <a:avLst/>
          </a:prstGeom>
          <a:noFill/>
        </p:spPr>
        <p:txBody>
          <a:bodyPr wrap="square">
            <a:spAutoFit/>
          </a:bodyPr>
          <a:lstStyle/>
          <a:p>
            <a:pPr algn="just">
              <a:lnSpc>
                <a:spcPct val="150000"/>
              </a:lnSpc>
              <a:spcBef>
                <a:spcPts val="600"/>
              </a:spcBef>
              <a:spcAft>
                <a:spcPts val="600"/>
              </a:spcAft>
            </a:pPr>
            <a:r>
              <a:rPr lang="tr-TR" sz="1800" b="1" dirty="0" err="1">
                <a:latin typeface="+mj-lt"/>
              </a:rPr>
              <a:t>Artificial</a:t>
            </a:r>
            <a:r>
              <a:rPr lang="tr-TR" sz="1800" b="1" dirty="0">
                <a:latin typeface="+mj-lt"/>
              </a:rPr>
              <a:t> </a:t>
            </a:r>
            <a:r>
              <a:rPr lang="tr-TR" sz="1800" b="1" dirty="0" err="1">
                <a:latin typeface="+mj-lt"/>
              </a:rPr>
              <a:t>intelligence</a:t>
            </a:r>
            <a:r>
              <a:rPr lang="tr-TR" sz="1800" b="1" dirty="0">
                <a:latin typeface="+mj-lt"/>
              </a:rPr>
              <a:t> (</a:t>
            </a:r>
            <a:r>
              <a:rPr lang="tr-TR" sz="1800" dirty="0">
                <a:effectLst/>
                <a:latin typeface="+mj-lt"/>
                <a:ea typeface="Calibri" panose="020F0502020204030204" pitchFamily="34" charset="0"/>
              </a:rPr>
              <a:t>AI) </a:t>
            </a:r>
            <a:r>
              <a:rPr lang="tr-TR" sz="1800" dirty="0" err="1">
                <a:effectLst/>
                <a:latin typeface="+mj-lt"/>
                <a:ea typeface="Calibri" panose="020F0502020204030204" pitchFamily="34" charset="0"/>
              </a:rPr>
              <a:t>refers</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to</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manifold</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tools</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and</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technologies</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that</a:t>
            </a:r>
            <a:r>
              <a:rPr lang="tr-TR" sz="1800" dirty="0">
                <a:effectLst/>
                <a:latin typeface="+mj-lt"/>
                <a:ea typeface="Calibri" panose="020F0502020204030204" pitchFamily="34" charset="0"/>
              </a:rPr>
              <a:t> can be </a:t>
            </a:r>
            <a:r>
              <a:rPr lang="tr-TR" sz="1800" dirty="0" err="1">
                <a:effectLst/>
                <a:latin typeface="+mj-lt"/>
                <a:ea typeface="Calibri" panose="020F0502020204030204" pitchFamily="34" charset="0"/>
              </a:rPr>
              <a:t>combined</a:t>
            </a:r>
            <a:r>
              <a:rPr lang="tr-TR" sz="1800" dirty="0">
                <a:effectLst/>
                <a:latin typeface="+mj-lt"/>
                <a:ea typeface="Calibri" panose="020F0502020204030204" pitchFamily="34" charset="0"/>
              </a:rPr>
              <a:t> in </a:t>
            </a:r>
            <a:r>
              <a:rPr lang="tr-TR" sz="1800" dirty="0" err="1">
                <a:effectLst/>
                <a:latin typeface="+mj-lt"/>
                <a:ea typeface="Calibri" panose="020F0502020204030204" pitchFamily="34" charset="0"/>
              </a:rPr>
              <a:t>diverse</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ways</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to</a:t>
            </a:r>
            <a:r>
              <a:rPr lang="tr-TR" sz="1800" dirty="0">
                <a:effectLst/>
                <a:latin typeface="+mj-lt"/>
                <a:ea typeface="Calibri" panose="020F0502020204030204" pitchFamily="34" charset="0"/>
              </a:rPr>
              <a:t> sense, </a:t>
            </a:r>
            <a:r>
              <a:rPr lang="tr-TR" sz="1800" dirty="0" err="1">
                <a:effectLst/>
                <a:latin typeface="+mj-lt"/>
                <a:ea typeface="Calibri" panose="020F0502020204030204" pitchFamily="34" charset="0"/>
              </a:rPr>
              <a:t>cognize</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and</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perform</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with</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the</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ability</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to</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learn</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from</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experience</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and</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adapt</a:t>
            </a:r>
            <a:r>
              <a:rPr lang="tr-TR" sz="1800" dirty="0">
                <a:effectLst/>
                <a:latin typeface="+mj-lt"/>
                <a:ea typeface="Calibri" panose="020F0502020204030204" pitchFamily="34" charset="0"/>
              </a:rPr>
              <a:t> </a:t>
            </a:r>
            <a:r>
              <a:rPr lang="tr-TR" sz="1800" dirty="0" err="1">
                <a:effectLst/>
                <a:latin typeface="+mj-lt"/>
                <a:ea typeface="Calibri" panose="020F0502020204030204" pitchFamily="34" charset="0"/>
              </a:rPr>
              <a:t>over</a:t>
            </a:r>
            <a:r>
              <a:rPr lang="tr-TR" sz="1800" dirty="0">
                <a:effectLst/>
                <a:latin typeface="+mj-lt"/>
                <a:ea typeface="Calibri" panose="020F0502020204030204" pitchFamily="34" charset="0"/>
              </a:rPr>
              <a:t> time</a:t>
            </a:r>
          </a:p>
          <a:p>
            <a:pPr marL="0" indent="0" algn="just">
              <a:lnSpc>
                <a:spcPct val="150000"/>
              </a:lnSpc>
              <a:spcBef>
                <a:spcPts val="600"/>
              </a:spcBef>
              <a:spcAft>
                <a:spcPts val="600"/>
              </a:spcAft>
              <a:buNone/>
            </a:pPr>
            <a:r>
              <a:rPr lang="tr-TR" sz="1800" dirty="0">
                <a:solidFill>
                  <a:srgbClr val="000000"/>
                </a:solidFill>
                <a:effectLst/>
                <a:latin typeface="Times New Roman" panose="02020603050405020304" pitchFamily="18" charset="0"/>
                <a:ea typeface="Times New Roman" panose="02020603050405020304" pitchFamily="18" charset="0"/>
              </a:rPr>
              <a:t> </a:t>
            </a:r>
            <a:endParaRPr lang="tr-TR" sz="1800" dirty="0">
              <a:effectLst/>
              <a:latin typeface="Calibri" panose="020F0502020204030204" pitchFamily="34" charset="0"/>
              <a:ea typeface="Calibri" panose="020F0502020204030204" pitchFamily="34" charset="0"/>
            </a:endParaRPr>
          </a:p>
          <a:p>
            <a:pPr algn="just">
              <a:lnSpc>
                <a:spcPct val="150000"/>
              </a:lnSpc>
            </a:pPr>
            <a:endParaRPr lang="tr-TR" sz="1800" b="1" dirty="0"/>
          </a:p>
          <a:p>
            <a:pPr algn="just">
              <a:lnSpc>
                <a:spcPct val="150000"/>
              </a:lnSpc>
            </a:pPr>
            <a:endParaRPr lang="tr-TR" sz="1800" b="1" dirty="0"/>
          </a:p>
          <a:p>
            <a:pPr algn="just">
              <a:lnSpc>
                <a:spcPct val="150000"/>
              </a:lnSpc>
            </a:pPr>
            <a:endParaRPr lang="tr-TR" sz="1800" b="1" dirty="0"/>
          </a:p>
          <a:p>
            <a:pPr algn="just">
              <a:lnSpc>
                <a:spcPct val="150000"/>
              </a:lnSpc>
            </a:pPr>
            <a:endParaRPr lang="tr-TR" sz="1800" b="1" dirty="0"/>
          </a:p>
          <a:p>
            <a:pPr algn="just">
              <a:lnSpc>
                <a:spcPct val="150000"/>
              </a:lnSpc>
            </a:pPr>
            <a:endParaRPr lang="tr-TR" sz="1800" b="1" dirty="0"/>
          </a:p>
          <a:p>
            <a:pPr algn="just">
              <a:lnSpc>
                <a:spcPct val="150000"/>
              </a:lnSpc>
            </a:pPr>
            <a:r>
              <a:rPr lang="tr-TR" sz="1800" kern="0" dirty="0">
                <a:effectLst/>
                <a:latin typeface="Times New Roman" panose="02020603050405020304" pitchFamily="18" charset="0"/>
                <a:ea typeface="Calibri" panose="020F0502020204030204" pitchFamily="34" charset="0"/>
              </a:rPr>
              <a:t>AI </a:t>
            </a:r>
            <a:r>
              <a:rPr lang="tr-TR" sz="1800" kern="0" dirty="0" err="1">
                <a:effectLst/>
                <a:latin typeface="Times New Roman" panose="02020603050405020304" pitchFamily="18" charset="0"/>
                <a:ea typeface="Calibri" panose="020F0502020204030204" pitchFamily="34" charset="0"/>
              </a:rPr>
              <a:t>tools</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play</a:t>
            </a:r>
            <a:r>
              <a:rPr lang="tr-TR" sz="1800" kern="0" dirty="0">
                <a:effectLst/>
                <a:latin typeface="Times New Roman" panose="02020603050405020304" pitchFamily="18" charset="0"/>
                <a:ea typeface="Calibri" panose="020F0502020204030204" pitchFamily="34" charset="0"/>
              </a:rPr>
              <a:t> a </a:t>
            </a:r>
            <a:r>
              <a:rPr lang="tr-TR" sz="1800" kern="0" dirty="0" err="1">
                <a:effectLst/>
                <a:latin typeface="Times New Roman" panose="02020603050405020304" pitchFamily="18" charset="0"/>
                <a:ea typeface="Calibri" panose="020F0502020204030204" pitchFamily="34" charset="0"/>
              </a:rPr>
              <a:t>key</a:t>
            </a:r>
            <a:r>
              <a:rPr lang="tr-TR" sz="1800" kern="0" dirty="0">
                <a:effectLst/>
                <a:latin typeface="Times New Roman" panose="02020603050405020304" pitchFamily="18" charset="0"/>
                <a:ea typeface="Calibri" panose="020F0502020204030204" pitchFamily="34" charset="0"/>
              </a:rPr>
              <a:t> role in </a:t>
            </a:r>
            <a:r>
              <a:rPr lang="tr-TR" sz="1800" kern="0" dirty="0" err="1">
                <a:effectLst/>
                <a:latin typeface="Times New Roman" panose="02020603050405020304" pitchFamily="18" charset="0"/>
                <a:ea typeface="Calibri" panose="020F0502020204030204" pitchFamily="34" charset="0"/>
              </a:rPr>
              <a:t>shaping</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businesses</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sustainable</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innovation</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capacities</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beyond</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just</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increasing</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production</a:t>
            </a:r>
            <a:r>
              <a:rPr lang="tr-TR" sz="1800" kern="0" dirty="0">
                <a:effectLst/>
                <a:latin typeface="Times New Roman" panose="02020603050405020304" pitchFamily="18" charset="0"/>
                <a:ea typeface="Calibri" panose="020F0502020204030204" pitchFamily="34" charset="0"/>
              </a:rPr>
              <a:t> </a:t>
            </a:r>
            <a:r>
              <a:rPr lang="tr-TR" sz="1800" kern="0" dirty="0" err="1">
                <a:effectLst/>
                <a:latin typeface="Times New Roman" panose="02020603050405020304" pitchFamily="18" charset="0"/>
                <a:ea typeface="Calibri" panose="020F0502020204030204" pitchFamily="34" charset="0"/>
              </a:rPr>
              <a:t>efficiency</a:t>
            </a:r>
            <a:r>
              <a:rPr lang="tr-TR" sz="1800" kern="0" dirty="0">
                <a:effectLst/>
                <a:latin typeface="Times New Roman" panose="02020603050405020304" pitchFamily="18" charset="0"/>
                <a:ea typeface="Calibri" panose="020F0502020204030204" pitchFamily="34" charset="0"/>
              </a:rPr>
              <a:t> (Wang et al., 2024). </a:t>
            </a:r>
            <a:endParaRPr lang="tr-TR" sz="1800" dirty="0"/>
          </a:p>
          <a:p>
            <a:pPr algn="just">
              <a:lnSpc>
                <a:spcPct val="150000"/>
              </a:lnSpc>
            </a:pPr>
            <a:endParaRPr lang="tr-TR" sz="1800" b="1" dirty="0"/>
          </a:p>
        </p:txBody>
      </p:sp>
      <p:pic>
        <p:nvPicPr>
          <p:cNvPr id="5" name="Resim 4">
            <a:extLst>
              <a:ext uri="{FF2B5EF4-FFF2-40B4-BE49-F238E27FC236}">
                <a16:creationId xmlns:a16="http://schemas.microsoft.com/office/drawing/2014/main" id="{425BC62E-0A39-5816-FF66-E0B90FE52F80}"/>
              </a:ext>
            </a:extLst>
          </p:cNvPr>
          <p:cNvPicPr>
            <a:picLocks noChangeAspect="1"/>
          </p:cNvPicPr>
          <p:nvPr/>
        </p:nvPicPr>
        <p:blipFill>
          <a:blip r:embed="rId4"/>
          <a:stretch>
            <a:fillRect/>
          </a:stretch>
        </p:blipFill>
        <p:spPr>
          <a:xfrm>
            <a:off x="3311565" y="1737574"/>
            <a:ext cx="5834019" cy="3103203"/>
          </a:xfrm>
          <a:prstGeom prst="rect">
            <a:avLst/>
          </a:prstGeom>
        </p:spPr>
      </p:pic>
    </p:spTree>
    <p:extLst>
      <p:ext uri="{BB962C8B-B14F-4D97-AF65-F5344CB8AC3E}">
        <p14:creationId xmlns:p14="http://schemas.microsoft.com/office/powerpoint/2010/main" val="146277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descr="siyah, karanlık, ekran görüntüsü içeren bir resim&#10;&#10;Açıklama otomatik olarak oluşturuldu">
            <a:extLst>
              <a:ext uri="{FF2B5EF4-FFF2-40B4-BE49-F238E27FC236}">
                <a16:creationId xmlns:a16="http://schemas.microsoft.com/office/drawing/2014/main" id="{D8116767-F2F9-8164-92B3-A42945EAD4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Resim 8" descr="ekran görüntüsü, siyah içeren bir resim&#10;&#10;Açıklama otomatik olarak oluşturuldu">
            <a:extLst>
              <a:ext uri="{FF2B5EF4-FFF2-40B4-BE49-F238E27FC236}">
                <a16:creationId xmlns:a16="http://schemas.microsoft.com/office/drawing/2014/main" id="{B58F128E-4546-565C-0DED-63531ED66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Metin kutusu 2">
            <a:extLst>
              <a:ext uri="{FF2B5EF4-FFF2-40B4-BE49-F238E27FC236}">
                <a16:creationId xmlns:a16="http://schemas.microsoft.com/office/drawing/2014/main" id="{303FD5CF-8639-7E1F-F3C0-608E74D3B1B8}"/>
              </a:ext>
            </a:extLst>
          </p:cNvPr>
          <p:cNvSpPr txBox="1"/>
          <p:nvPr/>
        </p:nvSpPr>
        <p:spPr>
          <a:xfrm>
            <a:off x="418185" y="60265"/>
            <a:ext cx="11880714" cy="707886"/>
          </a:xfrm>
          <a:prstGeom prst="rect">
            <a:avLst/>
          </a:prstGeom>
          <a:noFill/>
        </p:spPr>
        <p:txBody>
          <a:bodyPr wrap="square" rtlCol="0">
            <a:spAutoFit/>
          </a:bodyPr>
          <a:lstStyle/>
          <a:p>
            <a:pPr algn="ctr"/>
            <a:r>
              <a:rPr lang="tr-TR" sz="4000" b="1" dirty="0" err="1"/>
              <a:t>Methodology</a:t>
            </a:r>
            <a:r>
              <a:rPr lang="tr-TR" sz="4000" b="1" dirty="0"/>
              <a:t> </a:t>
            </a:r>
          </a:p>
        </p:txBody>
      </p:sp>
      <p:sp>
        <p:nvSpPr>
          <p:cNvPr id="4" name="İçerik Yer Tutucusu 3">
            <a:extLst>
              <a:ext uri="{FF2B5EF4-FFF2-40B4-BE49-F238E27FC236}">
                <a16:creationId xmlns:a16="http://schemas.microsoft.com/office/drawing/2014/main" id="{45C19A53-ED0F-FF23-C6AB-AAC239DFB12F}"/>
              </a:ext>
            </a:extLst>
          </p:cNvPr>
          <p:cNvSpPr txBox="1">
            <a:spLocks noGrp="1"/>
          </p:cNvSpPr>
          <p:nvPr>
            <p:ph idx="1"/>
          </p:nvPr>
        </p:nvSpPr>
        <p:spPr>
          <a:xfrm>
            <a:off x="1100742" y="1326410"/>
            <a:ext cx="10515600" cy="4587666"/>
          </a:xfrm>
          <a:prstGeom prst="rect">
            <a:avLst/>
          </a:prstGeom>
          <a:noFill/>
        </p:spPr>
        <p:txBody>
          <a:bodyPr wrap="square">
            <a:spAutoFit/>
          </a:bodyPr>
          <a:lstStyle/>
          <a:p>
            <a:pPr algn="just">
              <a:lnSpc>
                <a:spcPct val="150000"/>
              </a:lnSpc>
            </a:pPr>
            <a:r>
              <a:rPr lang="en-US" sz="2000" kern="0" dirty="0">
                <a:effectLst/>
                <a:latin typeface="+mj-lt"/>
                <a:ea typeface="Calibri" panose="020F0502020204030204" pitchFamily="34" charset="0"/>
              </a:rPr>
              <a:t>The research aim is to determine </a:t>
            </a:r>
            <a:r>
              <a:rPr lang="en-US" sz="2000" b="1" kern="0" dirty="0">
                <a:effectLst/>
                <a:latin typeface="+mj-lt"/>
                <a:ea typeface="Calibri" panose="020F0502020204030204" pitchFamily="34" charset="0"/>
              </a:rPr>
              <a:t>how to integrate AI-enabled technologies into sustainable innovation processes </a:t>
            </a:r>
            <a:r>
              <a:rPr lang="en-US" sz="2000" kern="0" dirty="0">
                <a:effectLst/>
                <a:latin typeface="+mj-lt"/>
                <a:ea typeface="Calibri" panose="020F0502020204030204" pitchFamily="34" charset="0"/>
              </a:rPr>
              <a:t>and examine </a:t>
            </a:r>
            <a:r>
              <a:rPr lang="en-US" sz="2000" b="1" kern="0" dirty="0">
                <a:effectLst/>
                <a:latin typeface="+mj-lt"/>
                <a:ea typeface="Calibri" panose="020F0502020204030204" pitchFamily="34" charset="0"/>
              </a:rPr>
              <a:t>whether this integration is effective</a:t>
            </a:r>
            <a:r>
              <a:rPr lang="en-US" sz="2000" kern="0" dirty="0">
                <a:effectLst/>
                <a:latin typeface="+mj-lt"/>
                <a:ea typeface="Calibri" panose="020F0502020204030204" pitchFamily="34" charset="0"/>
              </a:rPr>
              <a:t>.</a:t>
            </a:r>
            <a:endParaRPr lang="tr-TR" sz="2000" kern="0" dirty="0">
              <a:effectLst/>
              <a:latin typeface="+mj-lt"/>
              <a:ea typeface="Calibri" panose="020F0502020204030204" pitchFamily="34" charset="0"/>
            </a:endParaRPr>
          </a:p>
          <a:p>
            <a:pPr algn="just">
              <a:lnSpc>
                <a:spcPct val="150000"/>
              </a:lnSpc>
            </a:pPr>
            <a:r>
              <a:rPr lang="tr-TR" sz="2000" kern="0" dirty="0">
                <a:latin typeface="+mj-lt"/>
                <a:ea typeface="Calibri" panose="020F0502020204030204" pitchFamily="34" charset="0"/>
              </a:rPr>
              <a:t> A </a:t>
            </a:r>
            <a:r>
              <a:rPr lang="tr-TR" sz="2000" b="1" kern="0" dirty="0" err="1">
                <a:latin typeface="+mj-lt"/>
                <a:ea typeface="Calibri" panose="020F0502020204030204" pitchFamily="34" charset="0"/>
              </a:rPr>
              <a:t>systematic</a:t>
            </a:r>
            <a:r>
              <a:rPr lang="tr-TR" sz="2000" b="1" kern="0" dirty="0">
                <a:latin typeface="+mj-lt"/>
                <a:ea typeface="Calibri" panose="020F0502020204030204" pitchFamily="34" charset="0"/>
              </a:rPr>
              <a:t> </a:t>
            </a:r>
            <a:r>
              <a:rPr lang="tr-TR" sz="2000" b="1" kern="0" dirty="0" err="1">
                <a:latin typeface="+mj-lt"/>
                <a:ea typeface="Calibri" panose="020F0502020204030204" pitchFamily="34" charset="0"/>
              </a:rPr>
              <a:t>literature</a:t>
            </a:r>
            <a:r>
              <a:rPr lang="tr-TR" sz="2000" b="1" kern="0" dirty="0">
                <a:latin typeface="+mj-lt"/>
                <a:ea typeface="Calibri" panose="020F0502020204030204" pitchFamily="34" charset="0"/>
              </a:rPr>
              <a:t> </a:t>
            </a:r>
            <a:r>
              <a:rPr lang="tr-TR" sz="2000" b="1" kern="0" dirty="0" err="1">
                <a:latin typeface="+mj-lt"/>
                <a:ea typeface="Calibri" panose="020F0502020204030204" pitchFamily="34" charset="0"/>
              </a:rPr>
              <a:t>review</a:t>
            </a:r>
            <a:r>
              <a:rPr lang="tr-TR" sz="2000" b="1" kern="0" dirty="0">
                <a:latin typeface="+mj-lt"/>
                <a:ea typeface="Calibri" panose="020F0502020204030204" pitchFamily="34" charset="0"/>
              </a:rPr>
              <a:t> </a:t>
            </a:r>
            <a:r>
              <a:rPr lang="tr-TR" sz="2000" kern="0" dirty="0">
                <a:latin typeface="+mj-lt"/>
                <a:ea typeface="Calibri" panose="020F0502020204030204" pitchFamily="34" charset="0"/>
              </a:rPr>
              <a:t>is </a:t>
            </a:r>
            <a:r>
              <a:rPr lang="tr-TR" sz="2000" kern="0" dirty="0" err="1">
                <a:latin typeface="+mj-lt"/>
                <a:ea typeface="Calibri" panose="020F0502020204030204" pitchFamily="34" charset="0"/>
              </a:rPr>
              <a:t>conducted</a:t>
            </a:r>
            <a:r>
              <a:rPr lang="tr-TR" sz="2000" kern="0" dirty="0">
                <a:latin typeface="+mj-lt"/>
                <a:ea typeface="Calibri" panose="020F0502020204030204" pitchFamily="34" charset="0"/>
              </a:rPr>
              <a:t> </a:t>
            </a:r>
            <a:r>
              <a:rPr lang="tr-TR" sz="2000" kern="0" dirty="0" err="1">
                <a:latin typeface="+mj-lt"/>
                <a:ea typeface="Calibri" panose="020F0502020204030204" pitchFamily="34" charset="0"/>
              </a:rPr>
              <a:t>according</a:t>
            </a:r>
            <a:r>
              <a:rPr lang="tr-TR" sz="2000" kern="0" dirty="0">
                <a:latin typeface="+mj-lt"/>
                <a:ea typeface="Calibri" panose="020F0502020204030204" pitchFamily="34" charset="0"/>
              </a:rPr>
              <a:t> </a:t>
            </a:r>
            <a:r>
              <a:rPr lang="tr-TR" sz="2000" kern="0" dirty="0" err="1">
                <a:latin typeface="+mj-lt"/>
                <a:ea typeface="Calibri" panose="020F0502020204030204" pitchFamily="34" charset="0"/>
              </a:rPr>
              <a:t>to</a:t>
            </a:r>
            <a:r>
              <a:rPr lang="tr-TR" sz="2000" kern="0" dirty="0">
                <a:latin typeface="+mj-lt"/>
                <a:ea typeface="Calibri" panose="020F0502020204030204" pitchFamily="34" charset="0"/>
              </a:rPr>
              <a:t> PRISMA (</a:t>
            </a:r>
            <a:r>
              <a:rPr lang="tr-TR" sz="2000" kern="0" dirty="0">
                <a:effectLst/>
                <a:latin typeface="+mj-lt"/>
                <a:ea typeface="Times New Roman" panose="02020603050405020304" pitchFamily="18" charset="0"/>
              </a:rPr>
              <a:t>2020—</a:t>
            </a:r>
            <a:r>
              <a:rPr lang="tr-TR" sz="2000" kern="0" dirty="0" err="1">
                <a:effectLst/>
                <a:latin typeface="+mj-lt"/>
                <a:ea typeface="Times New Roman" panose="02020603050405020304" pitchFamily="18" charset="0"/>
              </a:rPr>
              <a:t>Preferred</a:t>
            </a:r>
            <a:r>
              <a:rPr lang="tr-TR" sz="2000" kern="0" dirty="0">
                <a:effectLst/>
                <a:latin typeface="+mj-lt"/>
                <a:ea typeface="Times New Roman" panose="02020603050405020304" pitchFamily="18" charset="0"/>
              </a:rPr>
              <a:t> </a:t>
            </a:r>
            <a:r>
              <a:rPr lang="tr-TR" sz="2000" kern="0" dirty="0" err="1">
                <a:effectLst/>
                <a:latin typeface="+mj-lt"/>
                <a:ea typeface="Times New Roman" panose="02020603050405020304" pitchFamily="18" charset="0"/>
              </a:rPr>
              <a:t>Reporting</a:t>
            </a:r>
            <a:r>
              <a:rPr lang="tr-TR" sz="2000" kern="0" dirty="0">
                <a:effectLst/>
                <a:latin typeface="+mj-lt"/>
                <a:ea typeface="Times New Roman" panose="02020603050405020304" pitchFamily="18" charset="0"/>
              </a:rPr>
              <a:t> </a:t>
            </a:r>
            <a:r>
              <a:rPr lang="tr-TR" sz="2000" kern="0" dirty="0" err="1">
                <a:effectLst/>
                <a:latin typeface="+mj-lt"/>
                <a:ea typeface="Times New Roman" panose="02020603050405020304" pitchFamily="18" charset="0"/>
              </a:rPr>
              <a:t>Items</a:t>
            </a:r>
            <a:r>
              <a:rPr lang="tr-TR" sz="2000" kern="0" dirty="0">
                <a:effectLst/>
                <a:latin typeface="+mj-lt"/>
                <a:ea typeface="Times New Roman" panose="02020603050405020304" pitchFamily="18" charset="0"/>
              </a:rPr>
              <a:t> </a:t>
            </a:r>
            <a:r>
              <a:rPr lang="tr-TR" sz="2000" kern="0" dirty="0" err="1">
                <a:effectLst/>
                <a:latin typeface="+mj-lt"/>
                <a:ea typeface="Times New Roman" panose="02020603050405020304" pitchFamily="18" charset="0"/>
              </a:rPr>
              <a:t>for</a:t>
            </a:r>
            <a:r>
              <a:rPr lang="tr-TR" sz="2000" kern="0" dirty="0">
                <a:effectLst/>
                <a:latin typeface="+mj-lt"/>
                <a:ea typeface="Times New Roman" panose="02020603050405020304" pitchFamily="18" charset="0"/>
              </a:rPr>
              <a:t> </a:t>
            </a:r>
            <a:r>
              <a:rPr lang="tr-TR" sz="2000" kern="0" dirty="0" err="1">
                <a:effectLst/>
                <a:latin typeface="+mj-lt"/>
                <a:ea typeface="Times New Roman" panose="02020603050405020304" pitchFamily="18" charset="0"/>
              </a:rPr>
              <a:t>Systematic</a:t>
            </a:r>
            <a:r>
              <a:rPr lang="tr-TR" sz="2000" kern="0" dirty="0">
                <a:effectLst/>
                <a:latin typeface="+mj-lt"/>
                <a:ea typeface="Times New Roman" panose="02020603050405020304" pitchFamily="18" charset="0"/>
              </a:rPr>
              <a:t> </a:t>
            </a:r>
            <a:r>
              <a:rPr lang="tr-TR" sz="2000" kern="0" dirty="0" err="1">
                <a:effectLst/>
                <a:latin typeface="+mj-lt"/>
                <a:ea typeface="Times New Roman" panose="02020603050405020304" pitchFamily="18" charset="0"/>
              </a:rPr>
              <a:t>Review</a:t>
            </a:r>
            <a:r>
              <a:rPr lang="tr-TR" sz="2000" kern="0" dirty="0">
                <a:effectLst/>
                <a:latin typeface="+mj-lt"/>
                <a:ea typeface="Times New Roman" panose="02020603050405020304" pitchFamily="18" charset="0"/>
              </a:rPr>
              <a:t> </a:t>
            </a:r>
            <a:r>
              <a:rPr lang="tr-TR" sz="2000" kern="0" dirty="0" err="1">
                <a:effectLst/>
                <a:latin typeface="+mj-lt"/>
                <a:ea typeface="Times New Roman" panose="02020603050405020304" pitchFamily="18" charset="0"/>
              </a:rPr>
              <a:t>and</a:t>
            </a:r>
            <a:r>
              <a:rPr lang="tr-TR" sz="2000" kern="0" dirty="0">
                <a:effectLst/>
                <a:latin typeface="+mj-lt"/>
                <a:ea typeface="Times New Roman" panose="02020603050405020304" pitchFamily="18" charset="0"/>
              </a:rPr>
              <a:t> Meta-Analysis </a:t>
            </a:r>
            <a:r>
              <a:rPr lang="tr-TR" sz="2000" kern="0" dirty="0" err="1">
                <a:effectLst/>
                <a:latin typeface="+mj-lt"/>
                <a:ea typeface="Times New Roman" panose="02020603050405020304" pitchFamily="18" charset="0"/>
              </a:rPr>
              <a:t>Protocols</a:t>
            </a:r>
            <a:r>
              <a:rPr lang="tr-TR" sz="2000" kern="0" dirty="0">
                <a:effectLst/>
                <a:latin typeface="+mj-lt"/>
                <a:ea typeface="Times New Roman" panose="02020603050405020304" pitchFamily="18" charset="0"/>
              </a:rPr>
              <a:t>) </a:t>
            </a:r>
            <a:r>
              <a:rPr lang="tr-TR" sz="2000" kern="0" dirty="0" err="1">
                <a:latin typeface="+mj-lt"/>
                <a:ea typeface="Calibri" panose="020F0502020204030204" pitchFamily="34" charset="0"/>
              </a:rPr>
              <a:t>guidelines</a:t>
            </a:r>
            <a:r>
              <a:rPr lang="tr-TR" sz="2000" kern="0" dirty="0">
                <a:latin typeface="+mj-lt"/>
                <a:ea typeface="Calibri" panose="020F0502020204030204" pitchFamily="34" charset="0"/>
              </a:rPr>
              <a:t>.</a:t>
            </a:r>
          </a:p>
          <a:p>
            <a:pPr algn="just">
              <a:lnSpc>
                <a:spcPct val="150000"/>
              </a:lnSpc>
            </a:pPr>
            <a:r>
              <a:rPr lang="tr-TR" sz="2000" kern="0" dirty="0" err="1">
                <a:effectLst/>
                <a:latin typeface="+mj-lt"/>
                <a:ea typeface="Times New Roman" panose="02020603050405020304" pitchFamily="18" charset="0"/>
              </a:rPr>
              <a:t>The</a:t>
            </a:r>
            <a:r>
              <a:rPr lang="tr-TR" sz="2000" kern="0" dirty="0">
                <a:effectLst/>
                <a:latin typeface="+mj-lt"/>
                <a:ea typeface="Times New Roman" panose="02020603050405020304" pitchFamily="18" charset="0"/>
              </a:rPr>
              <a:t> data is </a:t>
            </a:r>
            <a:r>
              <a:rPr lang="tr-TR" sz="2000" kern="0" dirty="0" err="1">
                <a:effectLst/>
                <a:latin typeface="+mj-lt"/>
                <a:ea typeface="Times New Roman" panose="02020603050405020304" pitchFamily="18" charset="0"/>
              </a:rPr>
              <a:t>collected</a:t>
            </a:r>
            <a:r>
              <a:rPr lang="tr-TR" sz="2000" kern="0" dirty="0">
                <a:effectLst/>
                <a:latin typeface="+mj-lt"/>
                <a:ea typeface="Times New Roman" panose="02020603050405020304" pitchFamily="18" charset="0"/>
              </a:rPr>
              <a:t> on </a:t>
            </a:r>
            <a:r>
              <a:rPr lang="tr-TR" sz="2000" kern="0" dirty="0" err="1">
                <a:effectLst/>
                <a:latin typeface="+mj-lt"/>
                <a:ea typeface="Times New Roman" panose="02020603050405020304" pitchFamily="18" charset="0"/>
              </a:rPr>
              <a:t>February</a:t>
            </a:r>
            <a:r>
              <a:rPr lang="tr-TR" sz="2000" kern="0" dirty="0">
                <a:effectLst/>
                <a:latin typeface="+mj-lt"/>
                <a:ea typeface="Times New Roman" panose="02020603050405020304" pitchFamily="18" charset="0"/>
              </a:rPr>
              <a:t> 23, 2025, </a:t>
            </a:r>
            <a:r>
              <a:rPr lang="tr-TR" sz="2000" kern="0" dirty="0" err="1">
                <a:effectLst/>
                <a:latin typeface="+mj-lt"/>
                <a:ea typeface="Times New Roman" panose="02020603050405020304" pitchFamily="18" charset="0"/>
              </a:rPr>
              <a:t>and</a:t>
            </a:r>
            <a:r>
              <a:rPr lang="tr-TR" sz="2000" kern="0" dirty="0">
                <a:effectLst/>
                <a:latin typeface="+mj-lt"/>
                <a:ea typeface="Times New Roman" panose="02020603050405020304" pitchFamily="18" charset="0"/>
              </a:rPr>
              <a:t> </a:t>
            </a:r>
            <a:r>
              <a:rPr lang="tr-TR" sz="2000" kern="0" dirty="0" err="1">
                <a:effectLst/>
                <a:latin typeface="+mj-lt"/>
                <a:ea typeface="Times New Roman" panose="02020603050405020304" pitchFamily="18" charset="0"/>
              </a:rPr>
              <a:t>March</a:t>
            </a:r>
            <a:r>
              <a:rPr lang="tr-TR" sz="2000" kern="0" dirty="0">
                <a:effectLst/>
                <a:latin typeface="+mj-lt"/>
                <a:ea typeface="Times New Roman" panose="02020603050405020304" pitchFamily="18" charset="0"/>
              </a:rPr>
              <a:t> 23, 2025, </a:t>
            </a:r>
            <a:r>
              <a:rPr lang="tr-TR" sz="2000" kern="0" dirty="0" err="1">
                <a:effectLst/>
                <a:latin typeface="+mj-lt"/>
                <a:ea typeface="Times New Roman" panose="02020603050405020304" pitchFamily="18" charset="0"/>
              </a:rPr>
              <a:t>using</a:t>
            </a:r>
            <a:r>
              <a:rPr lang="tr-TR" sz="2000" kern="0" dirty="0">
                <a:effectLst/>
                <a:latin typeface="+mj-lt"/>
                <a:ea typeface="Times New Roman" panose="02020603050405020304" pitchFamily="18" charset="0"/>
              </a:rPr>
              <a:t> </a:t>
            </a:r>
            <a:r>
              <a:rPr lang="tr-TR" sz="2000" kern="0" dirty="0" err="1">
                <a:effectLst/>
                <a:latin typeface="+mj-lt"/>
                <a:ea typeface="Times New Roman" panose="02020603050405020304" pitchFamily="18" charset="0"/>
              </a:rPr>
              <a:t>the</a:t>
            </a:r>
            <a:r>
              <a:rPr lang="tr-TR" sz="2000" kern="0" dirty="0">
                <a:effectLst/>
                <a:latin typeface="+mj-lt"/>
                <a:ea typeface="Times New Roman" panose="02020603050405020304" pitchFamily="18" charset="0"/>
              </a:rPr>
              <a:t> </a:t>
            </a:r>
            <a:r>
              <a:rPr lang="tr-TR" sz="2000" b="1" kern="0" dirty="0">
                <a:effectLst/>
                <a:latin typeface="+mj-lt"/>
                <a:ea typeface="Times New Roman" panose="02020603050405020304" pitchFamily="18" charset="0"/>
              </a:rPr>
              <a:t>Web of </a:t>
            </a:r>
            <a:r>
              <a:rPr lang="tr-TR" sz="2000" b="1" kern="0" dirty="0" err="1">
                <a:effectLst/>
                <a:latin typeface="+mj-lt"/>
                <a:ea typeface="Times New Roman" panose="02020603050405020304" pitchFamily="18" charset="0"/>
              </a:rPr>
              <a:t>Science</a:t>
            </a:r>
            <a:r>
              <a:rPr lang="tr-TR" sz="2000" b="1" kern="0" dirty="0">
                <a:effectLst/>
                <a:latin typeface="+mj-lt"/>
                <a:ea typeface="Times New Roman" panose="02020603050405020304" pitchFamily="18" charset="0"/>
              </a:rPr>
              <a:t> (</a:t>
            </a:r>
            <a:r>
              <a:rPr lang="tr-TR" sz="2000" b="1" kern="0" dirty="0" err="1">
                <a:effectLst/>
                <a:latin typeface="+mj-lt"/>
                <a:ea typeface="Times New Roman" panose="02020603050405020304" pitchFamily="18" charset="0"/>
              </a:rPr>
              <a:t>WoS</a:t>
            </a:r>
            <a:r>
              <a:rPr lang="tr-TR" sz="2000" b="1" kern="0" dirty="0">
                <a:effectLst/>
                <a:latin typeface="+mj-lt"/>
                <a:ea typeface="Times New Roman" panose="02020603050405020304" pitchFamily="18" charset="0"/>
              </a:rPr>
              <a:t>) </a:t>
            </a:r>
            <a:r>
              <a:rPr lang="tr-TR" sz="2000" b="1" kern="0" dirty="0" err="1">
                <a:effectLst/>
                <a:latin typeface="+mj-lt"/>
                <a:ea typeface="Times New Roman" panose="02020603050405020304" pitchFamily="18" charset="0"/>
              </a:rPr>
              <a:t>database</a:t>
            </a:r>
            <a:r>
              <a:rPr lang="tr-TR" sz="2000" b="1" kern="0" dirty="0">
                <a:latin typeface="+mj-lt"/>
                <a:ea typeface="Times New Roman" panose="02020603050405020304" pitchFamily="18" charset="0"/>
              </a:rPr>
              <a:t>.</a:t>
            </a:r>
          </a:p>
          <a:p>
            <a:pPr algn="just">
              <a:lnSpc>
                <a:spcPct val="150000"/>
              </a:lnSpc>
            </a:pPr>
            <a:r>
              <a:rPr lang="tr-TR" sz="2000" b="1" kern="0" dirty="0">
                <a:effectLst/>
                <a:latin typeface="+mj-lt"/>
                <a:ea typeface="Calibri" panose="020F0502020204030204" pitchFamily="34" charset="0"/>
              </a:rPr>
              <a:t>76 </a:t>
            </a:r>
            <a:r>
              <a:rPr lang="tr-TR" sz="2000" b="1" kern="0" dirty="0" err="1">
                <a:effectLst/>
                <a:latin typeface="+mj-lt"/>
                <a:ea typeface="Calibri" panose="020F0502020204030204" pitchFamily="34" charset="0"/>
              </a:rPr>
              <a:t>studies</a:t>
            </a:r>
            <a:r>
              <a:rPr lang="tr-TR" sz="2000" b="1" kern="0" dirty="0">
                <a:effectLst/>
                <a:latin typeface="+mj-lt"/>
                <a:ea typeface="Calibri" panose="020F0502020204030204" pitchFamily="34" charset="0"/>
              </a:rPr>
              <a:t> </a:t>
            </a:r>
            <a:r>
              <a:rPr lang="tr-TR" sz="2000" kern="0" dirty="0" err="1">
                <a:effectLst/>
                <a:latin typeface="+mj-lt"/>
                <a:ea typeface="Calibri" panose="020F0502020204030204" pitchFamily="34" charset="0"/>
              </a:rPr>
              <a:t>published</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with</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the</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key</a:t>
            </a:r>
            <a:r>
              <a:rPr lang="tr-TR" sz="2000" kern="0" dirty="0" err="1">
                <a:latin typeface="+mj-lt"/>
                <a:ea typeface="Calibri" panose="020F0502020204030204" pitchFamily="34" charset="0"/>
              </a:rPr>
              <a:t>words</a:t>
            </a:r>
            <a:r>
              <a:rPr lang="tr-TR" sz="2000" kern="0" dirty="0">
                <a:effectLst/>
                <a:latin typeface="+mj-lt"/>
                <a:ea typeface="Calibri" panose="020F0502020204030204" pitchFamily="34" charset="0"/>
              </a:rPr>
              <a:t> “</a:t>
            </a:r>
            <a:r>
              <a:rPr lang="tr-TR" sz="2000" b="1" kern="0" dirty="0" err="1">
                <a:effectLst/>
                <a:latin typeface="+mj-lt"/>
                <a:ea typeface="Calibri" panose="020F0502020204030204" pitchFamily="34" charset="0"/>
              </a:rPr>
              <a:t>sustainable</a:t>
            </a:r>
            <a:r>
              <a:rPr lang="tr-TR" sz="2000" b="1" kern="0" dirty="0">
                <a:effectLst/>
                <a:latin typeface="+mj-lt"/>
                <a:ea typeface="Calibri" panose="020F0502020204030204" pitchFamily="34" charset="0"/>
              </a:rPr>
              <a:t> </a:t>
            </a:r>
            <a:r>
              <a:rPr lang="tr-TR" sz="2000" b="1" kern="0" dirty="0" err="1">
                <a:effectLst/>
                <a:latin typeface="+mj-lt"/>
                <a:ea typeface="Calibri" panose="020F0502020204030204" pitchFamily="34" charset="0"/>
              </a:rPr>
              <a:t>innovation</a:t>
            </a:r>
            <a:r>
              <a:rPr lang="tr-TR" sz="2000" b="1" kern="0" dirty="0">
                <a:effectLst/>
                <a:latin typeface="+mj-lt"/>
                <a:ea typeface="Calibri" panose="020F0502020204030204" pitchFamily="34" charset="0"/>
              </a:rPr>
              <a:t>”, “</a:t>
            </a:r>
            <a:r>
              <a:rPr lang="tr-TR" sz="2000" b="1" kern="0" dirty="0" err="1">
                <a:effectLst/>
                <a:latin typeface="+mj-lt"/>
                <a:ea typeface="Calibri" panose="020F0502020204030204" pitchFamily="34" charset="0"/>
              </a:rPr>
              <a:t>environmental</a:t>
            </a:r>
            <a:r>
              <a:rPr lang="tr-TR" sz="2000" b="1" kern="0" dirty="0">
                <a:effectLst/>
                <a:latin typeface="+mj-lt"/>
                <a:ea typeface="Calibri" panose="020F0502020204030204" pitchFamily="34" charset="0"/>
              </a:rPr>
              <a:t> </a:t>
            </a:r>
            <a:r>
              <a:rPr lang="tr-TR" sz="2000" b="1" kern="0" dirty="0" err="1">
                <a:effectLst/>
                <a:latin typeface="+mj-lt"/>
                <a:ea typeface="Calibri" panose="020F0502020204030204" pitchFamily="34" charset="0"/>
              </a:rPr>
              <a:t>innovation</a:t>
            </a:r>
            <a:r>
              <a:rPr lang="tr-TR" sz="2000" b="1" kern="0" dirty="0">
                <a:effectLst/>
                <a:latin typeface="+mj-lt"/>
                <a:ea typeface="Calibri" panose="020F0502020204030204" pitchFamily="34" charset="0"/>
              </a:rPr>
              <a:t>”, “</a:t>
            </a:r>
            <a:r>
              <a:rPr lang="tr-TR" sz="2000" b="1" kern="0" dirty="0" err="1">
                <a:effectLst/>
                <a:latin typeface="+mj-lt"/>
                <a:ea typeface="Calibri" panose="020F0502020204030204" pitchFamily="34" charset="0"/>
              </a:rPr>
              <a:t>eco-innovation</a:t>
            </a:r>
            <a:r>
              <a:rPr lang="tr-TR" sz="2000" b="1" kern="0" dirty="0">
                <a:effectLst/>
                <a:latin typeface="+mj-lt"/>
                <a:ea typeface="Calibri" panose="020F0502020204030204" pitchFamily="34" charset="0"/>
              </a:rPr>
              <a:t>”, “</a:t>
            </a:r>
            <a:r>
              <a:rPr lang="tr-TR" sz="2000" b="1" kern="0" dirty="0" err="1">
                <a:effectLst/>
                <a:latin typeface="+mj-lt"/>
                <a:ea typeface="Calibri" panose="020F0502020204030204" pitchFamily="34" charset="0"/>
              </a:rPr>
              <a:t>green</a:t>
            </a:r>
            <a:r>
              <a:rPr lang="tr-TR" sz="2000" b="1" kern="0" dirty="0">
                <a:effectLst/>
                <a:latin typeface="+mj-lt"/>
                <a:ea typeface="Calibri" panose="020F0502020204030204" pitchFamily="34" charset="0"/>
              </a:rPr>
              <a:t> </a:t>
            </a:r>
            <a:r>
              <a:rPr lang="tr-TR" sz="2000" b="1" kern="0" dirty="0" err="1">
                <a:effectLst/>
                <a:latin typeface="+mj-lt"/>
                <a:ea typeface="Calibri" panose="020F0502020204030204" pitchFamily="34" charset="0"/>
              </a:rPr>
              <a:t>innovation</a:t>
            </a:r>
            <a:r>
              <a:rPr lang="tr-TR" sz="2000" b="1" kern="0" dirty="0">
                <a:effectLst/>
                <a:latin typeface="+mj-lt"/>
                <a:ea typeface="Calibri" panose="020F0502020204030204" pitchFamily="34" charset="0"/>
              </a:rPr>
              <a:t>”</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and</a:t>
            </a:r>
            <a:r>
              <a:rPr lang="tr-TR" sz="2000" kern="0" dirty="0">
                <a:effectLst/>
                <a:latin typeface="+mj-lt"/>
                <a:ea typeface="Calibri" panose="020F0502020204030204" pitchFamily="34" charset="0"/>
              </a:rPr>
              <a:t> “</a:t>
            </a:r>
            <a:r>
              <a:rPr lang="tr-TR" sz="2000" b="1" kern="0" dirty="0" err="1">
                <a:effectLst/>
                <a:latin typeface="+mj-lt"/>
                <a:ea typeface="Calibri" panose="020F0502020204030204" pitchFamily="34" charset="0"/>
              </a:rPr>
              <a:t>artificial</a:t>
            </a:r>
            <a:r>
              <a:rPr lang="tr-TR" sz="2000" b="1" kern="0" dirty="0">
                <a:effectLst/>
                <a:latin typeface="+mj-lt"/>
                <a:ea typeface="Calibri" panose="020F0502020204030204" pitchFamily="34" charset="0"/>
              </a:rPr>
              <a:t> </a:t>
            </a:r>
            <a:r>
              <a:rPr lang="tr-TR" sz="2000" b="1" kern="0" dirty="0" err="1">
                <a:effectLst/>
                <a:latin typeface="+mj-lt"/>
                <a:ea typeface="Calibri" panose="020F0502020204030204" pitchFamily="34" charset="0"/>
              </a:rPr>
              <a:t>intelligence</a:t>
            </a:r>
            <a:r>
              <a:rPr lang="tr-TR" sz="2000" b="1" kern="0" dirty="0">
                <a:effectLst/>
                <a:latin typeface="+mj-lt"/>
                <a:ea typeface="Calibri" panose="020F0502020204030204" pitchFamily="34" charset="0"/>
              </a:rPr>
              <a:t>” </a:t>
            </a:r>
            <a:r>
              <a:rPr lang="tr-TR" sz="2000" kern="0" dirty="0">
                <a:effectLst/>
                <a:latin typeface="+mj-lt"/>
                <a:ea typeface="Calibri" panose="020F0502020204030204" pitchFamily="34" charset="0"/>
              </a:rPr>
              <a:t>in </a:t>
            </a:r>
            <a:r>
              <a:rPr lang="tr-TR" sz="2000" kern="0" dirty="0" err="1">
                <a:effectLst/>
                <a:latin typeface="+mj-lt"/>
                <a:ea typeface="Calibri" panose="020F0502020204030204" pitchFamily="34" charset="0"/>
              </a:rPr>
              <a:t>the</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WoS</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database</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were</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examined</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and</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after</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the</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screening</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criteria</a:t>
            </a:r>
            <a:r>
              <a:rPr lang="tr-TR" sz="2000" kern="0" dirty="0">
                <a:effectLst/>
                <a:latin typeface="+mj-lt"/>
                <a:ea typeface="Calibri" panose="020F0502020204030204" pitchFamily="34" charset="0"/>
              </a:rPr>
              <a:t>, </a:t>
            </a:r>
            <a:r>
              <a:rPr lang="tr-TR" sz="2000" b="1" kern="0" dirty="0">
                <a:effectLst/>
                <a:latin typeface="+mj-lt"/>
                <a:ea typeface="Calibri" panose="020F0502020204030204" pitchFamily="34" charset="0"/>
              </a:rPr>
              <a:t>28 </a:t>
            </a:r>
            <a:r>
              <a:rPr lang="tr-TR" sz="2000" b="1" kern="0" dirty="0" err="1">
                <a:effectLst/>
                <a:latin typeface="+mj-lt"/>
                <a:ea typeface="Calibri" panose="020F0502020204030204" pitchFamily="34" charset="0"/>
              </a:rPr>
              <a:t>studies</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were</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included</a:t>
            </a:r>
            <a:r>
              <a:rPr lang="tr-TR" sz="2000" kern="0" dirty="0">
                <a:effectLst/>
                <a:latin typeface="+mj-lt"/>
                <a:ea typeface="Calibri" panose="020F0502020204030204" pitchFamily="34" charset="0"/>
              </a:rPr>
              <a:t> in </a:t>
            </a:r>
            <a:r>
              <a:rPr lang="tr-TR" sz="2000" kern="0" dirty="0" err="1">
                <a:effectLst/>
                <a:latin typeface="+mj-lt"/>
                <a:ea typeface="Calibri" panose="020F0502020204030204" pitchFamily="34" charset="0"/>
              </a:rPr>
              <a:t>the</a:t>
            </a:r>
            <a:r>
              <a:rPr lang="tr-TR" sz="2000" kern="0" dirty="0">
                <a:effectLst/>
                <a:latin typeface="+mj-lt"/>
                <a:ea typeface="Calibri" panose="020F0502020204030204" pitchFamily="34" charset="0"/>
              </a:rPr>
              <a:t> </a:t>
            </a:r>
            <a:r>
              <a:rPr lang="tr-TR" sz="2000" kern="0" dirty="0" err="1">
                <a:effectLst/>
                <a:latin typeface="+mj-lt"/>
                <a:ea typeface="Calibri" panose="020F0502020204030204" pitchFamily="34" charset="0"/>
              </a:rPr>
              <a:t>study</a:t>
            </a:r>
            <a:r>
              <a:rPr lang="tr-TR" sz="2000" kern="0" dirty="0">
                <a:effectLst/>
                <a:latin typeface="+mj-lt"/>
                <a:ea typeface="Calibri" panose="020F0502020204030204" pitchFamily="34" charset="0"/>
              </a:rPr>
              <a:t>.</a:t>
            </a:r>
            <a:endParaRPr lang="tr-TR" sz="2000" kern="0" dirty="0">
              <a:latin typeface="+mj-lt"/>
              <a:ea typeface="Calibri" panose="020F0502020204030204" pitchFamily="34" charset="0"/>
            </a:endParaRPr>
          </a:p>
        </p:txBody>
      </p:sp>
    </p:spTree>
    <p:extLst>
      <p:ext uri="{BB962C8B-B14F-4D97-AF65-F5344CB8AC3E}">
        <p14:creationId xmlns:p14="http://schemas.microsoft.com/office/powerpoint/2010/main" val="1621823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descr="ekran görüntüsü, siyah içeren bir resim&#10;&#10;Açıklama otomatik olarak oluşturuldu">
            <a:extLst>
              <a:ext uri="{FF2B5EF4-FFF2-40B4-BE49-F238E27FC236}">
                <a16:creationId xmlns:a16="http://schemas.microsoft.com/office/drawing/2014/main" id="{2390956F-B19F-3B16-E7FB-A65E3D1435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1999" cy="6858000"/>
          </a:xfrm>
          <a:prstGeom prst="rect">
            <a:avLst/>
          </a:prstGeom>
        </p:spPr>
      </p:pic>
      <p:pic>
        <p:nvPicPr>
          <p:cNvPr id="7" name="Resim 6" descr="siyah, karanlık, ekran görüntüsü içeren bir resim&#10;&#10;Açıklama otomatik olarak oluşturuldu">
            <a:extLst>
              <a:ext uri="{FF2B5EF4-FFF2-40B4-BE49-F238E27FC236}">
                <a16:creationId xmlns:a16="http://schemas.microsoft.com/office/drawing/2014/main" id="{292D2416-D197-1B3A-D361-8D500F2837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009" y="-88497"/>
            <a:ext cx="12191999" cy="6858000"/>
          </a:xfrm>
          <a:prstGeom prst="rect">
            <a:avLst/>
          </a:prstGeom>
        </p:spPr>
      </p:pic>
      <p:sp>
        <p:nvSpPr>
          <p:cNvPr id="8" name="Metin kutusu 7">
            <a:extLst>
              <a:ext uri="{FF2B5EF4-FFF2-40B4-BE49-F238E27FC236}">
                <a16:creationId xmlns:a16="http://schemas.microsoft.com/office/drawing/2014/main" id="{B809E4E1-A7CA-C4FA-516B-ADF862A512CB}"/>
              </a:ext>
            </a:extLst>
          </p:cNvPr>
          <p:cNvSpPr txBox="1"/>
          <p:nvPr/>
        </p:nvSpPr>
        <p:spPr>
          <a:xfrm>
            <a:off x="3848521" y="360871"/>
            <a:ext cx="5136973" cy="707886"/>
          </a:xfrm>
          <a:prstGeom prst="rect">
            <a:avLst/>
          </a:prstGeom>
          <a:noFill/>
        </p:spPr>
        <p:txBody>
          <a:bodyPr wrap="square" rtlCol="0">
            <a:spAutoFit/>
          </a:bodyPr>
          <a:lstStyle/>
          <a:p>
            <a:pPr algn="ctr"/>
            <a:r>
              <a:rPr lang="tr-TR" sz="4000" b="1" dirty="0" err="1"/>
              <a:t>Findings</a:t>
            </a:r>
            <a:endParaRPr lang="tr-TR" sz="4000" b="1" dirty="0"/>
          </a:p>
        </p:txBody>
      </p:sp>
      <p:sp>
        <p:nvSpPr>
          <p:cNvPr id="2" name="Metin kutusu 1">
            <a:extLst>
              <a:ext uri="{FF2B5EF4-FFF2-40B4-BE49-F238E27FC236}">
                <a16:creationId xmlns:a16="http://schemas.microsoft.com/office/drawing/2014/main" id="{6E9F4A3E-6BF6-3F33-F1BC-FC32276C7F07}"/>
              </a:ext>
            </a:extLst>
          </p:cNvPr>
          <p:cNvSpPr txBox="1"/>
          <p:nvPr/>
        </p:nvSpPr>
        <p:spPr>
          <a:xfrm>
            <a:off x="1101213" y="1495236"/>
            <a:ext cx="10920545" cy="461665"/>
          </a:xfrm>
          <a:prstGeom prst="rect">
            <a:avLst/>
          </a:prstGeom>
          <a:noFill/>
        </p:spPr>
        <p:txBody>
          <a:bodyPr wrap="square" rtlCol="0">
            <a:spAutoFit/>
          </a:bodyPr>
          <a:lstStyle/>
          <a:p>
            <a:pPr algn="just"/>
            <a:r>
              <a:rPr lang="tr-TR" sz="2400" b="1" kern="0" dirty="0" err="1">
                <a:latin typeface="+mj-lt"/>
                <a:ea typeface="Calibri" panose="020F0502020204030204" pitchFamily="34" charset="0"/>
              </a:rPr>
              <a:t>Publication</a:t>
            </a:r>
            <a:r>
              <a:rPr lang="tr-TR" sz="2400" b="1" kern="0" dirty="0">
                <a:latin typeface="+mj-lt"/>
                <a:ea typeface="Calibri" panose="020F0502020204030204" pitchFamily="34" charset="0"/>
              </a:rPr>
              <a:t> </a:t>
            </a:r>
            <a:r>
              <a:rPr lang="tr-TR" sz="2400" b="1" kern="0" dirty="0" err="1">
                <a:latin typeface="+mj-lt"/>
                <a:ea typeface="Calibri" panose="020F0502020204030204" pitchFamily="34" charset="0"/>
              </a:rPr>
              <a:t>Years</a:t>
            </a:r>
            <a:r>
              <a:rPr lang="tr-TR" sz="2400" b="1" kern="0" dirty="0">
                <a:effectLst/>
                <a:latin typeface="+mj-lt"/>
                <a:ea typeface="Calibri" panose="020F0502020204030204" pitchFamily="34" charset="0"/>
              </a:rPr>
              <a:t> </a:t>
            </a:r>
            <a:endParaRPr lang="tr-TR" sz="2400" dirty="0">
              <a:latin typeface="+mj-lt"/>
            </a:endParaRPr>
          </a:p>
        </p:txBody>
      </p:sp>
      <p:pic>
        <p:nvPicPr>
          <p:cNvPr id="14" name="İçerik Yer Tutucusu 13" descr="diyagram, çizgi, mor, dikdörtgen içeren bir resim&#10;&#10;Açıklama otomatik olarak oluşturuldu">
            <a:extLst>
              <a:ext uri="{FF2B5EF4-FFF2-40B4-BE49-F238E27FC236}">
                <a16:creationId xmlns:a16="http://schemas.microsoft.com/office/drawing/2014/main" id="{FD3B8305-2D0C-F8A5-015B-A14F3EFD4CC6}"/>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96925" y="2563993"/>
            <a:ext cx="6961013" cy="3409476"/>
          </a:xfrm>
        </p:spPr>
      </p:pic>
      <p:graphicFrame>
        <p:nvGraphicFramePr>
          <p:cNvPr id="15" name="Tablo 15">
            <a:extLst>
              <a:ext uri="{FF2B5EF4-FFF2-40B4-BE49-F238E27FC236}">
                <a16:creationId xmlns:a16="http://schemas.microsoft.com/office/drawing/2014/main" id="{77C17E0E-AF16-9FC6-16C3-E5D429B5FC44}"/>
              </a:ext>
            </a:extLst>
          </p:cNvPr>
          <p:cNvGraphicFramePr>
            <a:graphicFrameLocks noGrp="1"/>
          </p:cNvGraphicFramePr>
          <p:nvPr>
            <p:extLst>
              <p:ext uri="{D42A27DB-BD31-4B8C-83A1-F6EECF244321}">
                <p14:modId xmlns:p14="http://schemas.microsoft.com/office/powerpoint/2010/main" val="3852683198"/>
              </p:ext>
            </p:extLst>
          </p:nvPr>
        </p:nvGraphicFramePr>
        <p:xfrm>
          <a:off x="8433854" y="2775589"/>
          <a:ext cx="2410392" cy="2125511"/>
        </p:xfrm>
        <a:graphic>
          <a:graphicData uri="http://schemas.openxmlformats.org/drawingml/2006/table">
            <a:tbl>
              <a:tblPr firstRow="1" bandRow="1">
                <a:tableStyleId>{5940675A-B579-460E-94D1-54222C63F5DA}</a:tableStyleId>
              </a:tblPr>
              <a:tblGrid>
                <a:gridCol w="1328844">
                  <a:extLst>
                    <a:ext uri="{9D8B030D-6E8A-4147-A177-3AD203B41FA5}">
                      <a16:colId xmlns:a16="http://schemas.microsoft.com/office/drawing/2014/main" val="3288870589"/>
                    </a:ext>
                  </a:extLst>
                </a:gridCol>
                <a:gridCol w="1081548">
                  <a:extLst>
                    <a:ext uri="{9D8B030D-6E8A-4147-A177-3AD203B41FA5}">
                      <a16:colId xmlns:a16="http://schemas.microsoft.com/office/drawing/2014/main" val="3093960183"/>
                    </a:ext>
                  </a:extLst>
                </a:gridCol>
              </a:tblGrid>
              <a:tr h="669681">
                <a:tc>
                  <a:txBody>
                    <a:bodyPr/>
                    <a:lstStyle/>
                    <a:p>
                      <a:r>
                        <a:rPr lang="tr-TR" sz="1800" b="1" dirty="0" err="1">
                          <a:latin typeface="+mj-lt"/>
                        </a:rPr>
                        <a:t>Publication</a:t>
                      </a:r>
                      <a:r>
                        <a:rPr lang="tr-TR" sz="1800" b="1" dirty="0">
                          <a:latin typeface="+mj-lt"/>
                        </a:rPr>
                        <a:t> </a:t>
                      </a:r>
                    </a:p>
                    <a:p>
                      <a:r>
                        <a:rPr lang="tr-TR" sz="1800" b="1" dirty="0" err="1">
                          <a:latin typeface="+mj-lt"/>
                        </a:rPr>
                        <a:t>Years</a:t>
                      </a:r>
                      <a:endParaRPr lang="tr-TR" sz="1800" b="1" dirty="0">
                        <a:latin typeface="+mj-lt"/>
                      </a:endParaRPr>
                    </a:p>
                  </a:txBody>
                  <a:tcPr/>
                </a:tc>
                <a:tc>
                  <a:txBody>
                    <a:bodyPr/>
                    <a:lstStyle/>
                    <a:p>
                      <a:r>
                        <a:rPr lang="tr-TR" sz="1800" b="1" dirty="0" err="1">
                          <a:latin typeface="+mj-lt"/>
                        </a:rPr>
                        <a:t>Record</a:t>
                      </a:r>
                      <a:r>
                        <a:rPr lang="tr-TR" sz="1800" b="1" dirty="0">
                          <a:latin typeface="+mj-lt"/>
                        </a:rPr>
                        <a:t> </a:t>
                      </a:r>
                    </a:p>
                    <a:p>
                      <a:r>
                        <a:rPr lang="tr-TR" sz="1800" b="1" dirty="0" err="1">
                          <a:latin typeface="+mj-lt"/>
                        </a:rPr>
                        <a:t>Count</a:t>
                      </a:r>
                      <a:endParaRPr lang="tr-TR" sz="1800" b="1" dirty="0">
                        <a:latin typeface="+mj-lt"/>
                      </a:endParaRPr>
                    </a:p>
                  </a:txBody>
                  <a:tcPr/>
                </a:tc>
                <a:extLst>
                  <a:ext uri="{0D108BD9-81ED-4DB2-BD59-A6C34878D82A}">
                    <a16:rowId xmlns:a16="http://schemas.microsoft.com/office/drawing/2014/main" val="1150172644"/>
                  </a:ext>
                </a:extLst>
              </a:tr>
              <a:tr h="291166">
                <a:tc>
                  <a:txBody>
                    <a:bodyPr/>
                    <a:lstStyle/>
                    <a:p>
                      <a:pPr algn="l" fontAlgn="ctr"/>
                      <a:r>
                        <a:rPr lang="tr-TR" sz="1800" b="0" i="0" u="none" strike="noStrike" dirty="0">
                          <a:solidFill>
                            <a:srgbClr val="000000"/>
                          </a:solidFill>
                          <a:effectLst/>
                          <a:latin typeface="+mj-lt"/>
                        </a:rPr>
                        <a:t>2024</a:t>
                      </a:r>
                    </a:p>
                  </a:txBody>
                  <a:tcPr marR="0" marT="0" marB="0" anchor="ctr"/>
                </a:tc>
                <a:tc>
                  <a:txBody>
                    <a:bodyPr/>
                    <a:lstStyle/>
                    <a:p>
                      <a:pPr algn="l" fontAlgn="ctr"/>
                      <a:r>
                        <a:rPr lang="tr-TR" sz="1800" b="0" i="0" u="none" strike="noStrike" dirty="0">
                          <a:solidFill>
                            <a:srgbClr val="000000"/>
                          </a:solidFill>
                          <a:effectLst/>
                          <a:latin typeface="+mj-lt"/>
                        </a:rPr>
                        <a:t>17</a:t>
                      </a:r>
                    </a:p>
                  </a:txBody>
                  <a:tcPr marR="0" marT="0" marB="0" anchor="ctr"/>
                </a:tc>
                <a:extLst>
                  <a:ext uri="{0D108BD9-81ED-4DB2-BD59-A6C34878D82A}">
                    <a16:rowId xmlns:a16="http://schemas.microsoft.com/office/drawing/2014/main" val="1994406169"/>
                  </a:ext>
                </a:extLst>
              </a:tr>
              <a:tr h="291166">
                <a:tc>
                  <a:txBody>
                    <a:bodyPr/>
                    <a:lstStyle/>
                    <a:p>
                      <a:pPr algn="l" fontAlgn="ctr"/>
                      <a:r>
                        <a:rPr lang="tr-TR" sz="1800" b="0" i="0" u="none" strike="noStrike" dirty="0">
                          <a:solidFill>
                            <a:srgbClr val="000000"/>
                          </a:solidFill>
                          <a:effectLst/>
                          <a:latin typeface="+mj-lt"/>
                        </a:rPr>
                        <a:t>2025</a:t>
                      </a:r>
                    </a:p>
                  </a:txBody>
                  <a:tcPr marR="0" marT="0" marB="0" anchor="ctr"/>
                </a:tc>
                <a:tc>
                  <a:txBody>
                    <a:bodyPr/>
                    <a:lstStyle/>
                    <a:p>
                      <a:pPr algn="l" fontAlgn="ctr"/>
                      <a:r>
                        <a:rPr lang="tr-TR" sz="1800" b="0" i="0" u="none" strike="noStrike" dirty="0">
                          <a:solidFill>
                            <a:srgbClr val="000000"/>
                          </a:solidFill>
                          <a:effectLst/>
                          <a:latin typeface="+mj-lt"/>
                        </a:rPr>
                        <a:t>5</a:t>
                      </a:r>
                    </a:p>
                  </a:txBody>
                  <a:tcPr marR="0" marT="0" marB="0" anchor="ctr"/>
                </a:tc>
                <a:extLst>
                  <a:ext uri="{0D108BD9-81ED-4DB2-BD59-A6C34878D82A}">
                    <a16:rowId xmlns:a16="http://schemas.microsoft.com/office/drawing/2014/main" val="3640582872"/>
                  </a:ext>
                </a:extLst>
              </a:tr>
              <a:tr h="291166">
                <a:tc>
                  <a:txBody>
                    <a:bodyPr/>
                    <a:lstStyle/>
                    <a:p>
                      <a:pPr algn="l" fontAlgn="ctr"/>
                      <a:r>
                        <a:rPr lang="tr-TR" sz="1800" b="0" i="0" u="none" strike="noStrike">
                          <a:solidFill>
                            <a:srgbClr val="000000"/>
                          </a:solidFill>
                          <a:effectLst/>
                          <a:latin typeface="+mj-lt"/>
                        </a:rPr>
                        <a:t>2023</a:t>
                      </a:r>
                    </a:p>
                  </a:txBody>
                  <a:tcPr marR="0" marT="0" marB="0" anchor="ctr"/>
                </a:tc>
                <a:tc>
                  <a:txBody>
                    <a:bodyPr/>
                    <a:lstStyle/>
                    <a:p>
                      <a:pPr algn="l" fontAlgn="ctr"/>
                      <a:r>
                        <a:rPr lang="tr-TR" sz="1800" b="0" i="0" u="none" strike="noStrike">
                          <a:solidFill>
                            <a:srgbClr val="000000"/>
                          </a:solidFill>
                          <a:effectLst/>
                          <a:latin typeface="+mj-lt"/>
                        </a:rPr>
                        <a:t>4</a:t>
                      </a:r>
                    </a:p>
                  </a:txBody>
                  <a:tcPr marR="0" marT="0" marB="0" anchor="ctr"/>
                </a:tc>
                <a:extLst>
                  <a:ext uri="{0D108BD9-81ED-4DB2-BD59-A6C34878D82A}">
                    <a16:rowId xmlns:a16="http://schemas.microsoft.com/office/drawing/2014/main" val="1595896558"/>
                  </a:ext>
                </a:extLst>
              </a:tr>
              <a:tr h="291166">
                <a:tc>
                  <a:txBody>
                    <a:bodyPr/>
                    <a:lstStyle/>
                    <a:p>
                      <a:pPr algn="l" fontAlgn="ctr"/>
                      <a:r>
                        <a:rPr lang="tr-TR" sz="1800" b="0" i="0" u="none" strike="noStrike">
                          <a:solidFill>
                            <a:srgbClr val="000000"/>
                          </a:solidFill>
                          <a:effectLst/>
                          <a:latin typeface="+mj-lt"/>
                        </a:rPr>
                        <a:t>2021</a:t>
                      </a:r>
                    </a:p>
                  </a:txBody>
                  <a:tcPr marR="0" marT="0" marB="0" anchor="ctr"/>
                </a:tc>
                <a:tc>
                  <a:txBody>
                    <a:bodyPr/>
                    <a:lstStyle/>
                    <a:p>
                      <a:pPr algn="l" fontAlgn="ctr"/>
                      <a:r>
                        <a:rPr lang="tr-TR" sz="1800" b="0" i="0" u="none" strike="noStrike">
                          <a:solidFill>
                            <a:srgbClr val="000000"/>
                          </a:solidFill>
                          <a:effectLst/>
                          <a:latin typeface="+mj-lt"/>
                        </a:rPr>
                        <a:t>1</a:t>
                      </a:r>
                    </a:p>
                  </a:txBody>
                  <a:tcPr marR="0" marT="0" marB="0" anchor="ctr"/>
                </a:tc>
                <a:extLst>
                  <a:ext uri="{0D108BD9-81ED-4DB2-BD59-A6C34878D82A}">
                    <a16:rowId xmlns:a16="http://schemas.microsoft.com/office/drawing/2014/main" val="1363533260"/>
                  </a:ext>
                </a:extLst>
              </a:tr>
              <a:tr h="291166">
                <a:tc>
                  <a:txBody>
                    <a:bodyPr/>
                    <a:lstStyle/>
                    <a:p>
                      <a:pPr algn="l" fontAlgn="ctr"/>
                      <a:r>
                        <a:rPr lang="tr-TR" sz="1800" b="0" i="0" u="none" strike="noStrike" dirty="0">
                          <a:solidFill>
                            <a:srgbClr val="000000"/>
                          </a:solidFill>
                          <a:effectLst/>
                          <a:latin typeface="+mj-lt"/>
                        </a:rPr>
                        <a:t>2022</a:t>
                      </a:r>
                    </a:p>
                  </a:txBody>
                  <a:tcPr marR="0" marT="0" marB="0" anchor="ctr"/>
                </a:tc>
                <a:tc>
                  <a:txBody>
                    <a:bodyPr/>
                    <a:lstStyle/>
                    <a:p>
                      <a:pPr algn="l" fontAlgn="ctr"/>
                      <a:r>
                        <a:rPr lang="tr-TR" sz="1800" b="0" i="0" u="none" strike="noStrike" dirty="0">
                          <a:solidFill>
                            <a:srgbClr val="000000"/>
                          </a:solidFill>
                          <a:effectLst/>
                          <a:latin typeface="+mj-lt"/>
                        </a:rPr>
                        <a:t>1</a:t>
                      </a:r>
                    </a:p>
                  </a:txBody>
                  <a:tcPr marR="0" marT="0" marB="0" anchor="ctr"/>
                </a:tc>
                <a:extLst>
                  <a:ext uri="{0D108BD9-81ED-4DB2-BD59-A6C34878D82A}">
                    <a16:rowId xmlns:a16="http://schemas.microsoft.com/office/drawing/2014/main" val="3280353507"/>
                  </a:ext>
                </a:extLst>
              </a:tr>
            </a:tbl>
          </a:graphicData>
        </a:graphic>
      </p:graphicFrame>
    </p:spTree>
    <p:extLst>
      <p:ext uri="{BB962C8B-B14F-4D97-AF65-F5344CB8AC3E}">
        <p14:creationId xmlns:p14="http://schemas.microsoft.com/office/powerpoint/2010/main" val="3599268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descr="ekran görüntüsü, siyah içeren bir resim&#10;&#10;Açıklama otomatik olarak oluşturuldu">
            <a:extLst>
              <a:ext uri="{FF2B5EF4-FFF2-40B4-BE49-F238E27FC236}">
                <a16:creationId xmlns:a16="http://schemas.microsoft.com/office/drawing/2014/main" id="{2390956F-B19F-3B16-E7FB-A65E3D1435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0"/>
            <a:ext cx="12191999" cy="6858000"/>
          </a:xfrm>
          <a:prstGeom prst="rect">
            <a:avLst/>
          </a:prstGeom>
        </p:spPr>
      </p:pic>
      <p:pic>
        <p:nvPicPr>
          <p:cNvPr id="7" name="Resim 6" descr="siyah, karanlık, ekran görüntüsü içeren bir resim&#10;&#10;Açıklama otomatik olarak oluşturuldu">
            <a:extLst>
              <a:ext uri="{FF2B5EF4-FFF2-40B4-BE49-F238E27FC236}">
                <a16:creationId xmlns:a16="http://schemas.microsoft.com/office/drawing/2014/main" id="{292D2416-D197-1B3A-D361-8D500F2837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103" y="-393297"/>
            <a:ext cx="12191999" cy="6858000"/>
          </a:xfrm>
          <a:prstGeom prst="rect">
            <a:avLst/>
          </a:prstGeom>
        </p:spPr>
      </p:pic>
      <p:sp>
        <p:nvSpPr>
          <p:cNvPr id="8" name="Metin kutusu 7">
            <a:extLst>
              <a:ext uri="{FF2B5EF4-FFF2-40B4-BE49-F238E27FC236}">
                <a16:creationId xmlns:a16="http://schemas.microsoft.com/office/drawing/2014/main" id="{B809E4E1-A7CA-C4FA-516B-ADF862A512CB}"/>
              </a:ext>
            </a:extLst>
          </p:cNvPr>
          <p:cNvSpPr txBox="1"/>
          <p:nvPr/>
        </p:nvSpPr>
        <p:spPr>
          <a:xfrm>
            <a:off x="3732443" y="-23386"/>
            <a:ext cx="5136973" cy="707886"/>
          </a:xfrm>
          <a:prstGeom prst="rect">
            <a:avLst/>
          </a:prstGeom>
          <a:noFill/>
        </p:spPr>
        <p:txBody>
          <a:bodyPr wrap="square" rtlCol="0">
            <a:spAutoFit/>
          </a:bodyPr>
          <a:lstStyle/>
          <a:p>
            <a:pPr algn="ctr"/>
            <a:r>
              <a:rPr lang="tr-TR" sz="4000" b="1" dirty="0" err="1"/>
              <a:t>Findings</a:t>
            </a:r>
            <a:endParaRPr lang="tr-TR" sz="4000" b="1" dirty="0"/>
          </a:p>
        </p:txBody>
      </p:sp>
      <p:sp>
        <p:nvSpPr>
          <p:cNvPr id="2" name="Metin kutusu 1">
            <a:extLst>
              <a:ext uri="{FF2B5EF4-FFF2-40B4-BE49-F238E27FC236}">
                <a16:creationId xmlns:a16="http://schemas.microsoft.com/office/drawing/2014/main" id="{6E9F4A3E-6BF6-3F33-F1BC-FC32276C7F07}"/>
              </a:ext>
            </a:extLst>
          </p:cNvPr>
          <p:cNvSpPr txBox="1"/>
          <p:nvPr/>
        </p:nvSpPr>
        <p:spPr>
          <a:xfrm>
            <a:off x="580103" y="931172"/>
            <a:ext cx="11441655" cy="461665"/>
          </a:xfrm>
          <a:prstGeom prst="rect">
            <a:avLst/>
          </a:prstGeom>
          <a:noFill/>
        </p:spPr>
        <p:txBody>
          <a:bodyPr wrap="square" rtlCol="0">
            <a:spAutoFit/>
          </a:bodyPr>
          <a:lstStyle/>
          <a:p>
            <a:pPr algn="just"/>
            <a:r>
              <a:rPr lang="tr-TR" sz="2400" b="1" kern="0" dirty="0">
                <a:latin typeface="+mj-lt"/>
                <a:ea typeface="Calibri" panose="020F0502020204030204" pitchFamily="34" charset="0"/>
              </a:rPr>
              <a:t>Top 10- </a:t>
            </a:r>
            <a:r>
              <a:rPr lang="tr-TR" sz="2400" b="1" kern="0" dirty="0" err="1">
                <a:latin typeface="+mj-lt"/>
                <a:ea typeface="Calibri" panose="020F0502020204030204" pitchFamily="34" charset="0"/>
              </a:rPr>
              <a:t>most</a:t>
            </a:r>
            <a:r>
              <a:rPr lang="tr-TR" sz="2400" b="1" kern="0" dirty="0">
                <a:latin typeface="+mj-lt"/>
                <a:ea typeface="Calibri" panose="020F0502020204030204" pitchFamily="34" charset="0"/>
              </a:rPr>
              <a:t> </a:t>
            </a:r>
            <a:r>
              <a:rPr lang="tr-TR" sz="2400" b="1" kern="0" dirty="0" err="1">
                <a:latin typeface="+mj-lt"/>
                <a:ea typeface="Calibri" panose="020F0502020204030204" pitchFamily="34" charset="0"/>
              </a:rPr>
              <a:t>productive</a:t>
            </a:r>
            <a:r>
              <a:rPr lang="tr-TR" sz="2400" b="1" kern="0" dirty="0">
                <a:latin typeface="+mj-lt"/>
                <a:ea typeface="Calibri" panose="020F0502020204030204" pitchFamily="34" charset="0"/>
              </a:rPr>
              <a:t> </a:t>
            </a:r>
            <a:r>
              <a:rPr lang="tr-TR" sz="2400" b="1" kern="0" dirty="0" err="1">
                <a:latin typeface="+mj-lt"/>
                <a:ea typeface="Calibri" panose="020F0502020204030204" pitchFamily="34" charset="0"/>
              </a:rPr>
              <a:t>institutions</a:t>
            </a:r>
            <a:endParaRPr lang="tr-TR" sz="2400" dirty="0">
              <a:latin typeface="+mj-lt"/>
            </a:endParaRPr>
          </a:p>
        </p:txBody>
      </p:sp>
      <p:pic>
        <p:nvPicPr>
          <p:cNvPr id="6" name="İçerik Yer Tutucusu 5" descr="metin, ekran görüntüsü, çizgi, diyagram içeren bir resim&#10;&#10;Açıklama otomatik olarak oluşturuldu">
            <a:extLst>
              <a:ext uri="{FF2B5EF4-FFF2-40B4-BE49-F238E27FC236}">
                <a16:creationId xmlns:a16="http://schemas.microsoft.com/office/drawing/2014/main" id="{B0ED5709-D9EF-8E7F-E064-8D6F95343B08}"/>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03778" y="2247379"/>
            <a:ext cx="7467770" cy="3782979"/>
          </a:xfrm>
        </p:spPr>
      </p:pic>
      <p:graphicFrame>
        <p:nvGraphicFramePr>
          <p:cNvPr id="9" name="Tablo 9">
            <a:extLst>
              <a:ext uri="{FF2B5EF4-FFF2-40B4-BE49-F238E27FC236}">
                <a16:creationId xmlns:a16="http://schemas.microsoft.com/office/drawing/2014/main" id="{1A7063EB-D414-CAD9-993D-F47DC0031290}"/>
              </a:ext>
            </a:extLst>
          </p:cNvPr>
          <p:cNvGraphicFramePr>
            <a:graphicFrameLocks noGrp="1"/>
          </p:cNvGraphicFramePr>
          <p:nvPr>
            <p:extLst>
              <p:ext uri="{D42A27DB-BD31-4B8C-83A1-F6EECF244321}">
                <p14:modId xmlns:p14="http://schemas.microsoft.com/office/powerpoint/2010/main" val="3644562833"/>
              </p:ext>
            </p:extLst>
          </p:nvPr>
        </p:nvGraphicFramePr>
        <p:xfrm>
          <a:off x="7883396" y="1339271"/>
          <a:ext cx="4004826" cy="4632960"/>
        </p:xfrm>
        <a:graphic>
          <a:graphicData uri="http://schemas.openxmlformats.org/drawingml/2006/table">
            <a:tbl>
              <a:tblPr firstRow="1" bandRow="1">
                <a:tableStyleId>{5940675A-B579-460E-94D1-54222C63F5DA}</a:tableStyleId>
              </a:tblPr>
              <a:tblGrid>
                <a:gridCol w="2502140">
                  <a:extLst>
                    <a:ext uri="{9D8B030D-6E8A-4147-A177-3AD203B41FA5}">
                      <a16:colId xmlns:a16="http://schemas.microsoft.com/office/drawing/2014/main" val="3991436443"/>
                    </a:ext>
                  </a:extLst>
                </a:gridCol>
                <a:gridCol w="1502686">
                  <a:extLst>
                    <a:ext uri="{9D8B030D-6E8A-4147-A177-3AD203B41FA5}">
                      <a16:colId xmlns:a16="http://schemas.microsoft.com/office/drawing/2014/main" val="4211838583"/>
                    </a:ext>
                  </a:extLst>
                </a:gridCol>
              </a:tblGrid>
              <a:tr h="0">
                <a:tc>
                  <a:txBody>
                    <a:bodyPr/>
                    <a:lstStyle/>
                    <a:p>
                      <a:r>
                        <a:rPr lang="tr-TR" sz="1400" b="1" dirty="0" err="1">
                          <a:latin typeface="Source Sans Pro" panose="020B0503030403020204" pitchFamily="34" charset="0"/>
                          <a:ea typeface="Source Sans Pro" panose="020B0503030403020204" pitchFamily="34" charset="0"/>
                        </a:rPr>
                        <a:t>Institutions</a:t>
                      </a:r>
                      <a:endParaRPr lang="tr-TR" sz="1400" b="1" dirty="0">
                        <a:latin typeface="Source Sans Pro" panose="020B0503030403020204" pitchFamily="34" charset="0"/>
                        <a:ea typeface="Source Sans Pro" panose="020B0503030403020204" pitchFamily="34" charset="0"/>
                      </a:endParaRPr>
                    </a:p>
                  </a:txBody>
                  <a:tcPr/>
                </a:tc>
                <a:tc>
                  <a:txBody>
                    <a:bodyPr/>
                    <a:lstStyle/>
                    <a:p>
                      <a:r>
                        <a:rPr lang="tr-TR" sz="1400" b="1" dirty="0" err="1">
                          <a:latin typeface="Source Sans Pro" panose="020B0503030403020204" pitchFamily="34" charset="0"/>
                          <a:ea typeface="Source Sans Pro" panose="020B0503030403020204" pitchFamily="34" charset="0"/>
                        </a:rPr>
                        <a:t>Record</a:t>
                      </a:r>
                      <a:r>
                        <a:rPr lang="tr-TR" sz="1400" b="1" dirty="0">
                          <a:latin typeface="Source Sans Pro" panose="020B0503030403020204" pitchFamily="34" charset="0"/>
                          <a:ea typeface="Source Sans Pro" panose="020B0503030403020204" pitchFamily="34" charset="0"/>
                        </a:rPr>
                        <a:t> </a:t>
                      </a:r>
                      <a:r>
                        <a:rPr lang="tr-TR" sz="1400" b="1" dirty="0" err="1">
                          <a:latin typeface="Source Sans Pro" panose="020B0503030403020204" pitchFamily="34" charset="0"/>
                          <a:ea typeface="Source Sans Pro" panose="020B0503030403020204" pitchFamily="34" charset="0"/>
                        </a:rPr>
                        <a:t>Count</a:t>
                      </a:r>
                      <a:endParaRPr lang="tr-TR" sz="1400" b="1"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4131797674"/>
                  </a:ext>
                </a:extLst>
              </a:tr>
              <a:tr h="159756">
                <a:tc>
                  <a:txBody>
                    <a:bodyPr/>
                    <a:lstStyle/>
                    <a:p>
                      <a:r>
                        <a:rPr lang="tr-TR" sz="1400" dirty="0">
                          <a:effectLst/>
                          <a:latin typeface="Source Sans Pro" panose="020B0503030403020204" pitchFamily="34" charset="0"/>
                          <a:ea typeface="Source Sans Pro" panose="020B0503030403020204" pitchFamily="34" charset="0"/>
                        </a:rPr>
                        <a:t>BEIJING INSTITUTE OF TECHNOLOGY</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2</a:t>
                      </a:r>
                    </a:p>
                  </a:txBody>
                  <a:tcPr marL="114300" anchor="ctr"/>
                </a:tc>
                <a:extLst>
                  <a:ext uri="{0D108BD9-81ED-4DB2-BD59-A6C34878D82A}">
                    <a16:rowId xmlns:a16="http://schemas.microsoft.com/office/drawing/2014/main" val="3289354753"/>
                  </a:ext>
                </a:extLst>
              </a:tr>
              <a:tr h="287560">
                <a:tc>
                  <a:txBody>
                    <a:bodyPr/>
                    <a:lstStyle/>
                    <a:p>
                      <a:r>
                        <a:rPr lang="en-US" sz="1400" dirty="0">
                          <a:effectLst/>
                          <a:latin typeface="Source Sans Pro" panose="020B0503030403020204" pitchFamily="34" charset="0"/>
                          <a:ea typeface="Source Sans Pro" panose="020B0503030403020204" pitchFamily="34" charset="0"/>
                        </a:rPr>
                        <a:t>DONGBEI UNIVERSITY OF FINANCE ECONOMICS</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2</a:t>
                      </a:r>
                    </a:p>
                  </a:txBody>
                  <a:tcPr marL="114300" anchor="ctr"/>
                </a:tc>
                <a:extLst>
                  <a:ext uri="{0D108BD9-81ED-4DB2-BD59-A6C34878D82A}">
                    <a16:rowId xmlns:a16="http://schemas.microsoft.com/office/drawing/2014/main" val="2355602597"/>
                  </a:ext>
                </a:extLst>
              </a:tr>
              <a:tr h="0">
                <a:tc>
                  <a:txBody>
                    <a:bodyPr/>
                    <a:lstStyle/>
                    <a:p>
                      <a:r>
                        <a:rPr lang="tr-TR" sz="1400" dirty="0">
                          <a:effectLst/>
                          <a:latin typeface="Source Sans Pro" panose="020B0503030403020204" pitchFamily="34" charset="0"/>
                          <a:ea typeface="Source Sans Pro" panose="020B0503030403020204" pitchFamily="34" charset="0"/>
                        </a:rPr>
                        <a:t>SOHAR UNIVERSITY</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2</a:t>
                      </a:r>
                    </a:p>
                  </a:txBody>
                  <a:tcPr marL="114300" anchor="ctr"/>
                </a:tc>
                <a:extLst>
                  <a:ext uri="{0D108BD9-81ED-4DB2-BD59-A6C34878D82A}">
                    <a16:rowId xmlns:a16="http://schemas.microsoft.com/office/drawing/2014/main" val="2431226806"/>
                  </a:ext>
                </a:extLst>
              </a:tr>
              <a:tr h="223658">
                <a:tc>
                  <a:txBody>
                    <a:bodyPr/>
                    <a:lstStyle/>
                    <a:p>
                      <a:r>
                        <a:rPr lang="en-US" sz="1400" dirty="0">
                          <a:effectLst/>
                          <a:latin typeface="Source Sans Pro" panose="020B0503030403020204" pitchFamily="34" charset="0"/>
                          <a:ea typeface="Source Sans Pro" panose="020B0503030403020204" pitchFamily="34" charset="0"/>
                        </a:rPr>
                        <a:t>AHMED BIN MOHAMMED MILITARY COLLEGE</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3891419932"/>
                  </a:ext>
                </a:extLst>
              </a:tr>
              <a:tr h="159756">
                <a:tc>
                  <a:txBody>
                    <a:bodyPr/>
                    <a:lstStyle/>
                    <a:p>
                      <a:r>
                        <a:rPr lang="tr-TR" sz="1400" b="0" i="0" kern="1200" dirty="0">
                          <a:solidFill>
                            <a:schemeClr val="tx1"/>
                          </a:solidFill>
                          <a:effectLst/>
                          <a:latin typeface="Source Sans Pro" panose="020B0503030403020204" pitchFamily="34" charset="0"/>
                          <a:ea typeface="Source Sans Pro" panose="020B0503030403020204" pitchFamily="34" charset="0"/>
                          <a:cs typeface="+mn-cs"/>
                        </a:rPr>
                        <a:t>AL RAYAN INT UNIV COLL</a:t>
                      </a:r>
                      <a:endParaRPr lang="tr-TR" sz="1400" dirty="0">
                        <a:latin typeface="Source Sans Pro" panose="020B0503030403020204" pitchFamily="34" charset="0"/>
                        <a:ea typeface="Source Sans Pro" panose="020B0503030403020204" pitchFamily="34" charset="0"/>
                      </a:endParaRPr>
                    </a:p>
                  </a:txBody>
                  <a:tcPr/>
                </a:tc>
                <a:tc>
                  <a:txBody>
                    <a:bodyPr/>
                    <a:lstStyle/>
                    <a:p>
                      <a:r>
                        <a:rPr lang="tr-TR" sz="1400" dirty="0">
                          <a:latin typeface="Source Sans Pro" panose="020B0503030403020204" pitchFamily="34" charset="0"/>
                          <a:ea typeface="Source Sans Pro" panose="020B0503030403020204" pitchFamily="34" charset="0"/>
                        </a:rPr>
                        <a:t>1</a:t>
                      </a:r>
                    </a:p>
                  </a:txBody>
                  <a:tcPr/>
                </a:tc>
                <a:extLst>
                  <a:ext uri="{0D108BD9-81ED-4DB2-BD59-A6C34878D82A}">
                    <a16:rowId xmlns:a16="http://schemas.microsoft.com/office/drawing/2014/main" val="3411769038"/>
                  </a:ext>
                </a:extLst>
              </a:tr>
              <a:tr h="159756">
                <a:tc>
                  <a:txBody>
                    <a:bodyPr/>
                    <a:lstStyle/>
                    <a:p>
                      <a:r>
                        <a:rPr lang="tr-TR" sz="1400" dirty="0">
                          <a:effectLst/>
                          <a:latin typeface="Source Sans Pro" panose="020B0503030403020204" pitchFamily="34" charset="0"/>
                          <a:ea typeface="Source Sans Pro" panose="020B0503030403020204" pitchFamily="34" charset="0"/>
                        </a:rPr>
                        <a:t>ANYANG NORMAL UNIVERSITY</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1101497644"/>
                  </a:ext>
                </a:extLst>
              </a:tr>
              <a:tr h="159756">
                <a:tc>
                  <a:txBody>
                    <a:bodyPr/>
                    <a:lstStyle/>
                    <a:p>
                      <a:r>
                        <a:rPr lang="en-US" sz="1400" dirty="0">
                          <a:effectLst/>
                          <a:latin typeface="Source Sans Pro" panose="020B0503030403020204" pitchFamily="34" charset="0"/>
                          <a:ea typeface="Source Sans Pro" panose="020B0503030403020204" pitchFamily="34" charset="0"/>
                        </a:rPr>
                        <a:t>BEIJING COLLEGE OF FINANCE COMMERCE</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107181884"/>
                  </a:ext>
                </a:extLst>
              </a:tr>
              <a:tr h="223658">
                <a:tc>
                  <a:txBody>
                    <a:bodyPr/>
                    <a:lstStyle/>
                    <a:p>
                      <a:r>
                        <a:rPr lang="tr-TR" sz="1400" dirty="0">
                          <a:effectLst/>
                          <a:latin typeface="Source Sans Pro" panose="020B0503030403020204" pitchFamily="34" charset="0"/>
                          <a:ea typeface="Source Sans Pro" panose="020B0503030403020204" pitchFamily="34" charset="0"/>
                        </a:rPr>
                        <a:t>BEIJING INTERNATIONAL STUDIES UNIVERSITY</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2256018047"/>
                  </a:ext>
                </a:extLst>
              </a:tr>
              <a:tr h="159756">
                <a:tc>
                  <a:txBody>
                    <a:bodyPr/>
                    <a:lstStyle/>
                    <a:p>
                      <a:r>
                        <a:rPr lang="tr-TR" sz="1400" dirty="0">
                          <a:effectLst/>
                          <a:latin typeface="Source Sans Pro" panose="020B0503030403020204" pitchFamily="34" charset="0"/>
                          <a:ea typeface="Source Sans Pro" panose="020B0503030403020204" pitchFamily="34" charset="0"/>
                        </a:rPr>
                        <a:t>BINZHOU POLYTECHNIC</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1373689268"/>
                  </a:ext>
                </a:extLst>
              </a:tr>
              <a:tr h="223658">
                <a:tc>
                  <a:txBody>
                    <a:bodyPr/>
                    <a:lstStyle/>
                    <a:p>
                      <a:r>
                        <a:rPr lang="tr-TR" sz="1400" dirty="0">
                          <a:effectLst/>
                          <a:latin typeface="Source Sans Pro" panose="020B0503030403020204" pitchFamily="34" charset="0"/>
                          <a:ea typeface="Source Sans Pro" panose="020B0503030403020204" pitchFamily="34" charset="0"/>
                        </a:rPr>
                        <a:t>BIRLA INST MANAGEMENT TECHNOL</a:t>
                      </a:r>
                    </a:p>
                  </a:txBody>
                  <a:tcPr marL="114300" anchor="ctr"/>
                </a:tc>
                <a:tc>
                  <a:txBody>
                    <a:bodyPr/>
                    <a:lstStyle/>
                    <a:p>
                      <a:r>
                        <a:rPr lang="tr-TR" sz="1400" dirty="0">
                          <a:effectLst/>
                          <a:latin typeface="Source Sans Pro" panose="020B0503030403020204" pitchFamily="34" charset="0"/>
                          <a:ea typeface="Source Sans Pro" panose="020B0503030403020204" pitchFamily="34" charset="0"/>
                        </a:rPr>
                        <a:t>1</a:t>
                      </a:r>
                    </a:p>
                  </a:txBody>
                  <a:tcPr marL="114300" anchor="ctr"/>
                </a:tc>
                <a:extLst>
                  <a:ext uri="{0D108BD9-81ED-4DB2-BD59-A6C34878D82A}">
                    <a16:rowId xmlns:a16="http://schemas.microsoft.com/office/drawing/2014/main" val="2087755291"/>
                  </a:ext>
                </a:extLst>
              </a:tr>
            </a:tbl>
          </a:graphicData>
        </a:graphic>
      </p:graphicFrame>
    </p:spTree>
    <p:extLst>
      <p:ext uri="{BB962C8B-B14F-4D97-AF65-F5344CB8AC3E}">
        <p14:creationId xmlns:p14="http://schemas.microsoft.com/office/powerpoint/2010/main" val="4024923132"/>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758</TotalTime>
  <Words>956</Words>
  <Application>Microsoft Office PowerPoint</Application>
  <PresentationFormat>Geniş ekran</PresentationFormat>
  <Paragraphs>196</Paragraphs>
  <Slides>15</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15</vt:i4>
      </vt:variant>
    </vt:vector>
  </HeadingPairs>
  <TitlesOfParts>
    <vt:vector size="23" baseType="lpstr">
      <vt:lpstr>Aptos</vt:lpstr>
      <vt:lpstr>Aptos Display</vt:lpstr>
      <vt:lpstr>Arial</vt:lpstr>
      <vt:lpstr>Calibri</vt:lpstr>
      <vt:lpstr>Source Sans Pro</vt:lpstr>
      <vt:lpstr>Times New Roman</vt:lpstr>
      <vt:lpstr>Wingdings</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BERKAY ERİNMEZ</dc:creator>
  <cp:lastModifiedBy>ZEYNEP TARAKCI</cp:lastModifiedBy>
  <cp:revision>69</cp:revision>
  <dcterms:created xsi:type="dcterms:W3CDTF">2024-05-14T13:41:42Z</dcterms:created>
  <dcterms:modified xsi:type="dcterms:W3CDTF">2025-05-23T13:57:21Z</dcterms:modified>
</cp:coreProperties>
</file>